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0.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56" r:id="rId2"/>
    <p:sldId id="277" r:id="rId3"/>
    <p:sldId id="257" r:id="rId4"/>
    <p:sldId id="262" r:id="rId5"/>
    <p:sldId id="258" r:id="rId6"/>
    <p:sldId id="259" r:id="rId7"/>
    <p:sldId id="260" r:id="rId8"/>
    <p:sldId id="263" r:id="rId9"/>
    <p:sldId id="264" r:id="rId10"/>
    <p:sldId id="273" r:id="rId11"/>
    <p:sldId id="265" r:id="rId12"/>
    <p:sldId id="266" r:id="rId13"/>
    <p:sldId id="267" r:id="rId14"/>
    <p:sldId id="268" r:id="rId15"/>
    <p:sldId id="269" r:id="rId16"/>
    <p:sldId id="278" r:id="rId17"/>
    <p:sldId id="271" r:id="rId18"/>
    <p:sldId id="272" r:id="rId19"/>
    <p:sldId id="274" r:id="rId20"/>
    <p:sldId id="275" r:id="rId21"/>
  </p:sldIdLst>
  <p:sldSz cx="9144000" cy="6858000" type="screen4x3"/>
  <p:notesSz cx="6858000" cy="994727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autoAdjust="0"/>
    <p:restoredTop sz="65037" autoAdjust="0"/>
  </p:normalViewPr>
  <p:slideViewPr>
    <p:cSldViewPr>
      <p:cViewPr varScale="1">
        <p:scale>
          <a:sx n="39" d="100"/>
          <a:sy n="39" d="100"/>
        </p:scale>
        <p:origin x="1860" y="4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B75DB8-E46E-417A-9E55-7EA66BC3C0A7}" type="doc">
      <dgm:prSet loTypeId="urn:microsoft.com/office/officeart/2008/layout/LinedList" loCatId="list" qsTypeId="urn:microsoft.com/office/officeart/2005/8/quickstyle/simple1" qsCatId="simple" csTypeId="urn:microsoft.com/office/officeart/2005/8/colors/accent0_3" csCatId="mainScheme" phldr="1"/>
      <dgm:spPr/>
      <dgm:t>
        <a:bodyPr/>
        <a:lstStyle/>
        <a:p>
          <a:endParaRPr lang="zh-CN" altLang="en-US"/>
        </a:p>
      </dgm:t>
    </dgm:pt>
    <dgm:pt modelId="{2720EC72-75C8-4931-B034-C7351AC5240B}">
      <dgm:prSet phldrT="[文本]" custT="1"/>
      <dgm:spPr>
        <a:solidFill>
          <a:schemeClr val="bg2">
            <a:lumMod val="50000"/>
          </a:schemeClr>
        </a:solidFill>
      </dgm:spPr>
      <dgm:t>
        <a:bodyPr/>
        <a:lstStyle/>
        <a:p>
          <a:r>
            <a:rPr lang="zh-CN" altLang="en-US" sz="4000" dirty="0" smtClean="0">
              <a:solidFill>
                <a:schemeClr val="bg1"/>
              </a:solidFill>
              <a:latin typeface="微软雅黑" panose="020B0503020204020204" pitchFamily="34" charset="-122"/>
              <a:ea typeface="微软雅黑" panose="020B0503020204020204" pitchFamily="34" charset="-122"/>
            </a:rPr>
            <a:t>您将了解到：</a:t>
          </a:r>
          <a:endParaRPr lang="zh-CN" altLang="en-US" sz="4000" dirty="0">
            <a:solidFill>
              <a:schemeClr val="bg1"/>
            </a:solidFill>
            <a:latin typeface="微软雅黑" panose="020B0503020204020204" pitchFamily="34" charset="-122"/>
            <a:ea typeface="微软雅黑" panose="020B0503020204020204" pitchFamily="34" charset="-122"/>
          </a:endParaRPr>
        </a:p>
      </dgm:t>
    </dgm:pt>
    <dgm:pt modelId="{C41C77A8-BB27-484F-A9EF-E8E2007D45C2}" type="parTrans" cxnId="{9CEC278F-DEE1-46E0-887E-77342E80CA77}">
      <dgm:prSet/>
      <dgm:spPr/>
      <dgm:t>
        <a:bodyPr/>
        <a:lstStyle/>
        <a:p>
          <a:endParaRPr lang="zh-CN" altLang="en-US">
            <a:latin typeface="微软雅黑" panose="020B0503020204020204" pitchFamily="34" charset="-122"/>
            <a:ea typeface="微软雅黑" panose="020B0503020204020204" pitchFamily="34" charset="-122"/>
          </a:endParaRPr>
        </a:p>
      </dgm:t>
    </dgm:pt>
    <dgm:pt modelId="{019DF680-F542-4DD9-A238-E61CD0947C12}" type="sibTrans" cxnId="{9CEC278F-DEE1-46E0-887E-77342E80CA77}">
      <dgm:prSet/>
      <dgm:spPr/>
      <dgm:t>
        <a:bodyPr/>
        <a:lstStyle/>
        <a:p>
          <a:endParaRPr lang="zh-CN" altLang="en-US">
            <a:latin typeface="微软雅黑" panose="020B0503020204020204" pitchFamily="34" charset="-122"/>
            <a:ea typeface="微软雅黑" panose="020B0503020204020204" pitchFamily="34" charset="-122"/>
          </a:endParaRPr>
        </a:p>
      </dgm:t>
    </dgm:pt>
    <dgm:pt modelId="{D129AF08-38E9-47E9-9946-0C903F5210E3}">
      <dgm:prSet phldrT="[文本]" custT="1"/>
      <dgm:spPr/>
      <dgm:t>
        <a:bodyPr/>
        <a:lstStyle/>
        <a:p>
          <a:r>
            <a:rPr lang="en-US" altLang="zh-CN" sz="2800" b="0" dirty="0" smtClean="0">
              <a:latin typeface="微软雅黑" panose="020B0503020204020204" pitchFamily="34" charset="-122"/>
              <a:ea typeface="微软雅黑" panose="020B0503020204020204" pitchFamily="34" charset="-122"/>
            </a:rPr>
            <a:t>1. </a:t>
          </a:r>
          <a:r>
            <a:rPr lang="zh-CN" altLang="en-US" sz="2800" b="0" dirty="0" smtClean="0">
              <a:latin typeface="微软雅黑" pitchFamily="34" charset="-122"/>
              <a:ea typeface="微软雅黑" pitchFamily="34" charset="-122"/>
            </a:rPr>
            <a:t>政府采购政策解读</a:t>
          </a:r>
          <a:endParaRPr lang="zh-CN" altLang="en-US" sz="2800" b="0" dirty="0">
            <a:latin typeface="微软雅黑" panose="020B0503020204020204" pitchFamily="34" charset="-122"/>
            <a:ea typeface="微软雅黑" panose="020B0503020204020204" pitchFamily="34" charset="-122"/>
          </a:endParaRPr>
        </a:p>
      </dgm:t>
    </dgm:pt>
    <dgm:pt modelId="{42355D5E-9263-4B3C-907E-F073FA61970A}" type="parTrans" cxnId="{026C6379-03D7-416E-8275-F11AFB1F9A46}">
      <dgm:prSet/>
      <dgm:spPr/>
      <dgm:t>
        <a:bodyPr/>
        <a:lstStyle/>
        <a:p>
          <a:endParaRPr lang="zh-CN" altLang="en-US">
            <a:latin typeface="微软雅黑" panose="020B0503020204020204" pitchFamily="34" charset="-122"/>
            <a:ea typeface="微软雅黑" panose="020B0503020204020204" pitchFamily="34" charset="-122"/>
          </a:endParaRPr>
        </a:p>
      </dgm:t>
    </dgm:pt>
    <dgm:pt modelId="{14559814-53F6-4711-886C-334AAB93E6C9}" type="sibTrans" cxnId="{026C6379-03D7-416E-8275-F11AFB1F9A46}">
      <dgm:prSet/>
      <dgm:spPr/>
      <dgm:t>
        <a:bodyPr/>
        <a:lstStyle/>
        <a:p>
          <a:endParaRPr lang="zh-CN" altLang="en-US">
            <a:latin typeface="微软雅黑" panose="020B0503020204020204" pitchFamily="34" charset="-122"/>
            <a:ea typeface="微软雅黑" panose="020B0503020204020204" pitchFamily="34" charset="-122"/>
          </a:endParaRPr>
        </a:p>
      </dgm:t>
    </dgm:pt>
    <dgm:pt modelId="{998F85C1-946B-4762-B159-B5CF258586BD}">
      <dgm:prSet phldrT="[文本]" custT="1"/>
      <dgm:spPr/>
      <dgm:t>
        <a:bodyPr/>
        <a:lstStyle/>
        <a:p>
          <a:r>
            <a:rPr lang="en-US" altLang="zh-CN" sz="2800" b="0" dirty="0" smtClean="0">
              <a:latin typeface="微软雅黑" panose="020B0503020204020204" pitchFamily="34" charset="-122"/>
              <a:ea typeface="微软雅黑" panose="020B0503020204020204" pitchFamily="34" charset="-122"/>
            </a:rPr>
            <a:t>2. </a:t>
          </a:r>
          <a:r>
            <a:rPr lang="zh-CN" altLang="en-US" sz="2800" b="0" dirty="0" smtClean="0">
              <a:latin typeface="微软雅黑" pitchFamily="34" charset="-122"/>
              <a:ea typeface="微软雅黑" pitchFamily="34" charset="-122"/>
            </a:rPr>
            <a:t>采购申报流程解读</a:t>
          </a:r>
          <a:endParaRPr lang="zh-CN" altLang="en-US" sz="2800" b="0" dirty="0">
            <a:latin typeface="微软雅黑" panose="020B0503020204020204" pitchFamily="34" charset="-122"/>
            <a:ea typeface="微软雅黑" panose="020B0503020204020204" pitchFamily="34" charset="-122"/>
          </a:endParaRPr>
        </a:p>
      </dgm:t>
    </dgm:pt>
    <dgm:pt modelId="{78E986E2-C7B8-4A76-9C94-946FBD984A14}" type="parTrans" cxnId="{34E1913D-73FE-4E9D-8D3E-34D1F4D4546A}">
      <dgm:prSet/>
      <dgm:spPr/>
      <dgm:t>
        <a:bodyPr/>
        <a:lstStyle/>
        <a:p>
          <a:endParaRPr lang="zh-CN" altLang="en-US">
            <a:latin typeface="微软雅黑" panose="020B0503020204020204" pitchFamily="34" charset="-122"/>
            <a:ea typeface="微软雅黑" panose="020B0503020204020204" pitchFamily="34" charset="-122"/>
          </a:endParaRPr>
        </a:p>
      </dgm:t>
    </dgm:pt>
    <dgm:pt modelId="{8153F406-4F02-4C0B-AA2D-A844E2E83C27}" type="sibTrans" cxnId="{34E1913D-73FE-4E9D-8D3E-34D1F4D4546A}">
      <dgm:prSet/>
      <dgm:spPr/>
      <dgm:t>
        <a:bodyPr/>
        <a:lstStyle/>
        <a:p>
          <a:endParaRPr lang="zh-CN" altLang="en-US">
            <a:latin typeface="微软雅黑" panose="020B0503020204020204" pitchFamily="34" charset="-122"/>
            <a:ea typeface="微软雅黑" panose="020B0503020204020204" pitchFamily="34" charset="-122"/>
          </a:endParaRPr>
        </a:p>
      </dgm:t>
    </dgm:pt>
    <dgm:pt modelId="{B5129E6B-3C47-4A53-880F-AC6FCAF142AA}">
      <dgm:prSet phldrT="[文本]" custT="1"/>
      <dgm:spPr/>
      <dgm:t>
        <a:bodyPr/>
        <a:lstStyle/>
        <a:p>
          <a:r>
            <a:rPr lang="en-US" altLang="zh-CN" sz="2800" b="0" dirty="0" smtClean="0">
              <a:latin typeface="微软雅黑" panose="020B0503020204020204" pitchFamily="34" charset="-122"/>
              <a:ea typeface="微软雅黑" panose="020B0503020204020204" pitchFamily="34" charset="-122"/>
            </a:rPr>
            <a:t>3. </a:t>
          </a:r>
          <a:r>
            <a:rPr lang="zh-CN" altLang="en-US" sz="2800" b="0" dirty="0" smtClean="0">
              <a:latin typeface="微软雅黑" pitchFamily="34" charset="-122"/>
              <a:ea typeface="微软雅黑" pitchFamily="34" charset="-122"/>
            </a:rPr>
            <a:t>采购流程解读</a:t>
          </a:r>
          <a:endParaRPr lang="zh-CN" altLang="en-US" sz="2800" b="0" dirty="0">
            <a:latin typeface="微软雅黑" panose="020B0503020204020204" pitchFamily="34" charset="-122"/>
            <a:ea typeface="微软雅黑" panose="020B0503020204020204" pitchFamily="34" charset="-122"/>
          </a:endParaRPr>
        </a:p>
      </dgm:t>
    </dgm:pt>
    <dgm:pt modelId="{015FBA2F-C807-44BE-A53D-4787D7196F12}" type="parTrans" cxnId="{1C7F5900-F481-4101-83A2-42EFAE341C3E}">
      <dgm:prSet/>
      <dgm:spPr/>
      <dgm:t>
        <a:bodyPr/>
        <a:lstStyle/>
        <a:p>
          <a:endParaRPr lang="zh-CN" altLang="en-US">
            <a:latin typeface="微软雅黑" panose="020B0503020204020204" pitchFamily="34" charset="-122"/>
            <a:ea typeface="微软雅黑" panose="020B0503020204020204" pitchFamily="34" charset="-122"/>
          </a:endParaRPr>
        </a:p>
      </dgm:t>
    </dgm:pt>
    <dgm:pt modelId="{C4FEDC73-7BE7-4D28-8D6B-7A3B885AEF0C}" type="sibTrans" cxnId="{1C7F5900-F481-4101-83A2-42EFAE341C3E}">
      <dgm:prSet/>
      <dgm:spPr/>
      <dgm:t>
        <a:bodyPr/>
        <a:lstStyle/>
        <a:p>
          <a:endParaRPr lang="zh-CN" altLang="en-US">
            <a:latin typeface="微软雅黑" panose="020B0503020204020204" pitchFamily="34" charset="-122"/>
            <a:ea typeface="微软雅黑" panose="020B0503020204020204" pitchFamily="34" charset="-122"/>
          </a:endParaRPr>
        </a:p>
      </dgm:t>
    </dgm:pt>
    <dgm:pt modelId="{8A5EAE56-5167-4CAE-8329-63DD403E87F3}" type="pres">
      <dgm:prSet presAssocID="{62B75DB8-E46E-417A-9E55-7EA66BC3C0A7}" presName="vert0" presStyleCnt="0">
        <dgm:presLayoutVars>
          <dgm:dir/>
          <dgm:animOne val="branch"/>
          <dgm:animLvl val="lvl"/>
        </dgm:presLayoutVars>
      </dgm:prSet>
      <dgm:spPr/>
      <dgm:t>
        <a:bodyPr/>
        <a:lstStyle/>
        <a:p>
          <a:endParaRPr lang="zh-CN" altLang="en-US"/>
        </a:p>
      </dgm:t>
    </dgm:pt>
    <dgm:pt modelId="{2C55587B-4C81-4E64-9A71-50AE49A5D57D}" type="pres">
      <dgm:prSet presAssocID="{2720EC72-75C8-4931-B034-C7351AC5240B}" presName="thickLine" presStyleLbl="alignNode1" presStyleIdx="0" presStyleCnt="1"/>
      <dgm:spPr/>
      <dgm:t>
        <a:bodyPr/>
        <a:lstStyle/>
        <a:p>
          <a:endParaRPr lang="zh-CN" altLang="en-US"/>
        </a:p>
      </dgm:t>
    </dgm:pt>
    <dgm:pt modelId="{AB3A887D-75B0-4575-B377-DA1D85811BD3}" type="pres">
      <dgm:prSet presAssocID="{2720EC72-75C8-4931-B034-C7351AC5240B}" presName="horz1" presStyleCnt="0"/>
      <dgm:spPr/>
      <dgm:t>
        <a:bodyPr/>
        <a:lstStyle/>
        <a:p>
          <a:endParaRPr lang="zh-CN" altLang="en-US"/>
        </a:p>
      </dgm:t>
    </dgm:pt>
    <dgm:pt modelId="{7F3FE667-AA4A-495B-BFEF-D4BBA6D496E3}" type="pres">
      <dgm:prSet presAssocID="{2720EC72-75C8-4931-B034-C7351AC5240B}" presName="tx1" presStyleLbl="revTx" presStyleIdx="0" presStyleCnt="4" custScaleX="66248"/>
      <dgm:spPr/>
      <dgm:t>
        <a:bodyPr/>
        <a:lstStyle/>
        <a:p>
          <a:endParaRPr lang="zh-CN" altLang="en-US"/>
        </a:p>
      </dgm:t>
    </dgm:pt>
    <dgm:pt modelId="{D5FCADC3-72C9-46FA-91E0-8DA989E691DB}" type="pres">
      <dgm:prSet presAssocID="{2720EC72-75C8-4931-B034-C7351AC5240B}" presName="vert1" presStyleCnt="0"/>
      <dgm:spPr/>
      <dgm:t>
        <a:bodyPr/>
        <a:lstStyle/>
        <a:p>
          <a:endParaRPr lang="zh-CN" altLang="en-US"/>
        </a:p>
      </dgm:t>
    </dgm:pt>
    <dgm:pt modelId="{96A1D365-EFF5-498E-87EA-A96071F27E2A}" type="pres">
      <dgm:prSet presAssocID="{D129AF08-38E9-47E9-9946-0C903F5210E3}" presName="vertSpace2a" presStyleCnt="0"/>
      <dgm:spPr/>
      <dgm:t>
        <a:bodyPr/>
        <a:lstStyle/>
        <a:p>
          <a:endParaRPr lang="zh-CN" altLang="en-US"/>
        </a:p>
      </dgm:t>
    </dgm:pt>
    <dgm:pt modelId="{EFA9F52E-262C-4111-929E-282CFEBAD9F8}" type="pres">
      <dgm:prSet presAssocID="{D129AF08-38E9-47E9-9946-0C903F5210E3}" presName="horz2" presStyleCnt="0"/>
      <dgm:spPr/>
      <dgm:t>
        <a:bodyPr/>
        <a:lstStyle/>
        <a:p>
          <a:endParaRPr lang="zh-CN" altLang="en-US"/>
        </a:p>
      </dgm:t>
    </dgm:pt>
    <dgm:pt modelId="{6F445C97-D81A-4CB6-B88E-AE09457BC1FE}" type="pres">
      <dgm:prSet presAssocID="{D129AF08-38E9-47E9-9946-0C903F5210E3}" presName="horzSpace2" presStyleCnt="0"/>
      <dgm:spPr/>
      <dgm:t>
        <a:bodyPr/>
        <a:lstStyle/>
        <a:p>
          <a:endParaRPr lang="zh-CN" altLang="en-US"/>
        </a:p>
      </dgm:t>
    </dgm:pt>
    <dgm:pt modelId="{80B36788-6B7C-484A-8958-97328677D8F6}" type="pres">
      <dgm:prSet presAssocID="{D129AF08-38E9-47E9-9946-0C903F5210E3}" presName="tx2" presStyleLbl="revTx" presStyleIdx="1" presStyleCnt="4"/>
      <dgm:spPr/>
      <dgm:t>
        <a:bodyPr/>
        <a:lstStyle/>
        <a:p>
          <a:endParaRPr lang="zh-CN" altLang="en-US"/>
        </a:p>
      </dgm:t>
    </dgm:pt>
    <dgm:pt modelId="{2AD7346C-75E2-4422-86A9-CB7FB8CC9A99}" type="pres">
      <dgm:prSet presAssocID="{D129AF08-38E9-47E9-9946-0C903F5210E3}" presName="vert2" presStyleCnt="0"/>
      <dgm:spPr/>
      <dgm:t>
        <a:bodyPr/>
        <a:lstStyle/>
        <a:p>
          <a:endParaRPr lang="zh-CN" altLang="en-US"/>
        </a:p>
      </dgm:t>
    </dgm:pt>
    <dgm:pt modelId="{89A4B038-FB6A-4516-BCF7-89EBDD566F33}" type="pres">
      <dgm:prSet presAssocID="{D129AF08-38E9-47E9-9946-0C903F5210E3}" presName="thinLine2b" presStyleLbl="callout" presStyleIdx="0" presStyleCnt="3"/>
      <dgm:spPr/>
      <dgm:t>
        <a:bodyPr/>
        <a:lstStyle/>
        <a:p>
          <a:endParaRPr lang="zh-CN" altLang="en-US"/>
        </a:p>
      </dgm:t>
    </dgm:pt>
    <dgm:pt modelId="{396157A1-C6C8-4DDB-B765-84C0CC1DC48C}" type="pres">
      <dgm:prSet presAssocID="{D129AF08-38E9-47E9-9946-0C903F5210E3}" presName="vertSpace2b" presStyleCnt="0"/>
      <dgm:spPr/>
      <dgm:t>
        <a:bodyPr/>
        <a:lstStyle/>
        <a:p>
          <a:endParaRPr lang="zh-CN" altLang="en-US"/>
        </a:p>
      </dgm:t>
    </dgm:pt>
    <dgm:pt modelId="{F809BABC-5FF0-4009-A901-00FE328BDB92}" type="pres">
      <dgm:prSet presAssocID="{998F85C1-946B-4762-B159-B5CF258586BD}" presName="horz2" presStyleCnt="0"/>
      <dgm:spPr/>
      <dgm:t>
        <a:bodyPr/>
        <a:lstStyle/>
        <a:p>
          <a:endParaRPr lang="zh-CN" altLang="en-US"/>
        </a:p>
      </dgm:t>
    </dgm:pt>
    <dgm:pt modelId="{99ACF825-8D20-4634-BB82-960F7CB8FA1A}" type="pres">
      <dgm:prSet presAssocID="{998F85C1-946B-4762-B159-B5CF258586BD}" presName="horzSpace2" presStyleCnt="0"/>
      <dgm:spPr/>
      <dgm:t>
        <a:bodyPr/>
        <a:lstStyle/>
        <a:p>
          <a:endParaRPr lang="zh-CN" altLang="en-US"/>
        </a:p>
      </dgm:t>
    </dgm:pt>
    <dgm:pt modelId="{B7472099-37BE-47A1-AA27-E0E6A65C89E9}" type="pres">
      <dgm:prSet presAssocID="{998F85C1-946B-4762-B159-B5CF258586BD}" presName="tx2" presStyleLbl="revTx" presStyleIdx="2" presStyleCnt="4"/>
      <dgm:spPr/>
      <dgm:t>
        <a:bodyPr/>
        <a:lstStyle/>
        <a:p>
          <a:endParaRPr lang="zh-CN" altLang="en-US"/>
        </a:p>
      </dgm:t>
    </dgm:pt>
    <dgm:pt modelId="{B98F98C0-7DEE-4D22-AEBF-002C0BB1D0E8}" type="pres">
      <dgm:prSet presAssocID="{998F85C1-946B-4762-B159-B5CF258586BD}" presName="vert2" presStyleCnt="0"/>
      <dgm:spPr/>
      <dgm:t>
        <a:bodyPr/>
        <a:lstStyle/>
        <a:p>
          <a:endParaRPr lang="zh-CN" altLang="en-US"/>
        </a:p>
      </dgm:t>
    </dgm:pt>
    <dgm:pt modelId="{8CFD6DEF-B679-4E6C-8F84-D33135ADB11D}" type="pres">
      <dgm:prSet presAssocID="{998F85C1-946B-4762-B159-B5CF258586BD}" presName="thinLine2b" presStyleLbl="callout" presStyleIdx="1" presStyleCnt="3"/>
      <dgm:spPr/>
      <dgm:t>
        <a:bodyPr/>
        <a:lstStyle/>
        <a:p>
          <a:endParaRPr lang="zh-CN" altLang="en-US"/>
        </a:p>
      </dgm:t>
    </dgm:pt>
    <dgm:pt modelId="{1D58EEBD-7886-44E9-B4A4-283C21A74472}" type="pres">
      <dgm:prSet presAssocID="{998F85C1-946B-4762-B159-B5CF258586BD}" presName="vertSpace2b" presStyleCnt="0"/>
      <dgm:spPr/>
      <dgm:t>
        <a:bodyPr/>
        <a:lstStyle/>
        <a:p>
          <a:endParaRPr lang="zh-CN" altLang="en-US"/>
        </a:p>
      </dgm:t>
    </dgm:pt>
    <dgm:pt modelId="{D2AB3918-C202-43B7-A074-56DCAD666D26}" type="pres">
      <dgm:prSet presAssocID="{B5129E6B-3C47-4A53-880F-AC6FCAF142AA}" presName="horz2" presStyleCnt="0"/>
      <dgm:spPr/>
      <dgm:t>
        <a:bodyPr/>
        <a:lstStyle/>
        <a:p>
          <a:endParaRPr lang="zh-CN" altLang="en-US"/>
        </a:p>
      </dgm:t>
    </dgm:pt>
    <dgm:pt modelId="{A376925B-6C4B-45B0-B535-87920F2CB736}" type="pres">
      <dgm:prSet presAssocID="{B5129E6B-3C47-4A53-880F-AC6FCAF142AA}" presName="horzSpace2" presStyleCnt="0"/>
      <dgm:spPr/>
      <dgm:t>
        <a:bodyPr/>
        <a:lstStyle/>
        <a:p>
          <a:endParaRPr lang="zh-CN" altLang="en-US"/>
        </a:p>
      </dgm:t>
    </dgm:pt>
    <dgm:pt modelId="{04DB6E9C-AC5B-47D2-A74C-033561418090}" type="pres">
      <dgm:prSet presAssocID="{B5129E6B-3C47-4A53-880F-AC6FCAF142AA}" presName="tx2" presStyleLbl="revTx" presStyleIdx="3" presStyleCnt="4"/>
      <dgm:spPr/>
      <dgm:t>
        <a:bodyPr/>
        <a:lstStyle/>
        <a:p>
          <a:endParaRPr lang="zh-CN" altLang="en-US"/>
        </a:p>
      </dgm:t>
    </dgm:pt>
    <dgm:pt modelId="{68DA94F6-49E4-4D22-A77B-97573FAB653C}" type="pres">
      <dgm:prSet presAssocID="{B5129E6B-3C47-4A53-880F-AC6FCAF142AA}" presName="vert2" presStyleCnt="0"/>
      <dgm:spPr/>
      <dgm:t>
        <a:bodyPr/>
        <a:lstStyle/>
        <a:p>
          <a:endParaRPr lang="zh-CN" altLang="en-US"/>
        </a:p>
      </dgm:t>
    </dgm:pt>
    <dgm:pt modelId="{2874A0C3-90C1-4782-91DC-B1D21C5823BE}" type="pres">
      <dgm:prSet presAssocID="{B5129E6B-3C47-4A53-880F-AC6FCAF142AA}" presName="thinLine2b" presStyleLbl="callout" presStyleIdx="2" presStyleCnt="3"/>
      <dgm:spPr/>
      <dgm:t>
        <a:bodyPr/>
        <a:lstStyle/>
        <a:p>
          <a:endParaRPr lang="zh-CN" altLang="en-US"/>
        </a:p>
      </dgm:t>
    </dgm:pt>
    <dgm:pt modelId="{5D6AFEB0-4ADC-4954-A47D-F186D7EF5373}" type="pres">
      <dgm:prSet presAssocID="{B5129E6B-3C47-4A53-880F-AC6FCAF142AA}" presName="vertSpace2b" presStyleCnt="0"/>
      <dgm:spPr/>
      <dgm:t>
        <a:bodyPr/>
        <a:lstStyle/>
        <a:p>
          <a:endParaRPr lang="zh-CN" altLang="en-US"/>
        </a:p>
      </dgm:t>
    </dgm:pt>
  </dgm:ptLst>
  <dgm:cxnLst>
    <dgm:cxn modelId="{1B7655E0-1BEF-4E9D-A605-4F1D9251C080}" type="presOf" srcId="{998F85C1-946B-4762-B159-B5CF258586BD}" destId="{B7472099-37BE-47A1-AA27-E0E6A65C89E9}" srcOrd="0" destOrd="0" presId="urn:microsoft.com/office/officeart/2008/layout/LinedList"/>
    <dgm:cxn modelId="{C15AC2A5-3A56-42F4-99FC-06297EEE5BF2}" type="presOf" srcId="{B5129E6B-3C47-4A53-880F-AC6FCAF142AA}" destId="{04DB6E9C-AC5B-47D2-A74C-033561418090}" srcOrd="0" destOrd="0" presId="urn:microsoft.com/office/officeart/2008/layout/LinedList"/>
    <dgm:cxn modelId="{9CEC278F-DEE1-46E0-887E-77342E80CA77}" srcId="{62B75DB8-E46E-417A-9E55-7EA66BC3C0A7}" destId="{2720EC72-75C8-4931-B034-C7351AC5240B}" srcOrd="0" destOrd="0" parTransId="{C41C77A8-BB27-484F-A9EF-E8E2007D45C2}" sibTransId="{019DF680-F542-4DD9-A238-E61CD0947C12}"/>
    <dgm:cxn modelId="{1C7F5900-F481-4101-83A2-42EFAE341C3E}" srcId="{2720EC72-75C8-4931-B034-C7351AC5240B}" destId="{B5129E6B-3C47-4A53-880F-AC6FCAF142AA}" srcOrd="2" destOrd="0" parTransId="{015FBA2F-C807-44BE-A53D-4787D7196F12}" sibTransId="{C4FEDC73-7BE7-4D28-8D6B-7A3B885AEF0C}"/>
    <dgm:cxn modelId="{ED65CBF3-0369-4E14-9BD0-C0F1AF6C6C48}" type="presOf" srcId="{2720EC72-75C8-4931-B034-C7351AC5240B}" destId="{7F3FE667-AA4A-495B-BFEF-D4BBA6D496E3}" srcOrd="0" destOrd="0" presId="urn:microsoft.com/office/officeart/2008/layout/LinedList"/>
    <dgm:cxn modelId="{40B72D1C-8A2D-4C0F-B4D8-757DBACB4255}" type="presOf" srcId="{D129AF08-38E9-47E9-9946-0C903F5210E3}" destId="{80B36788-6B7C-484A-8958-97328677D8F6}" srcOrd="0" destOrd="0" presId="urn:microsoft.com/office/officeart/2008/layout/LinedList"/>
    <dgm:cxn modelId="{2CD61A62-F6D9-4E5B-B046-50786EED48AF}" type="presOf" srcId="{62B75DB8-E46E-417A-9E55-7EA66BC3C0A7}" destId="{8A5EAE56-5167-4CAE-8329-63DD403E87F3}" srcOrd="0" destOrd="0" presId="urn:microsoft.com/office/officeart/2008/layout/LinedList"/>
    <dgm:cxn modelId="{026C6379-03D7-416E-8275-F11AFB1F9A46}" srcId="{2720EC72-75C8-4931-B034-C7351AC5240B}" destId="{D129AF08-38E9-47E9-9946-0C903F5210E3}" srcOrd="0" destOrd="0" parTransId="{42355D5E-9263-4B3C-907E-F073FA61970A}" sibTransId="{14559814-53F6-4711-886C-334AAB93E6C9}"/>
    <dgm:cxn modelId="{34E1913D-73FE-4E9D-8D3E-34D1F4D4546A}" srcId="{2720EC72-75C8-4931-B034-C7351AC5240B}" destId="{998F85C1-946B-4762-B159-B5CF258586BD}" srcOrd="1" destOrd="0" parTransId="{78E986E2-C7B8-4A76-9C94-946FBD984A14}" sibTransId="{8153F406-4F02-4C0B-AA2D-A844E2E83C27}"/>
    <dgm:cxn modelId="{39389503-3CC8-4660-A4B9-95B4A5B880A1}" type="presParOf" srcId="{8A5EAE56-5167-4CAE-8329-63DD403E87F3}" destId="{2C55587B-4C81-4E64-9A71-50AE49A5D57D}" srcOrd="0" destOrd="0" presId="urn:microsoft.com/office/officeart/2008/layout/LinedList"/>
    <dgm:cxn modelId="{57686B28-8C6B-440C-B3C7-CC230632D2E1}" type="presParOf" srcId="{8A5EAE56-5167-4CAE-8329-63DD403E87F3}" destId="{AB3A887D-75B0-4575-B377-DA1D85811BD3}" srcOrd="1" destOrd="0" presId="urn:microsoft.com/office/officeart/2008/layout/LinedList"/>
    <dgm:cxn modelId="{8FEF74E3-9A86-4E69-BCBF-F011F58D21A0}" type="presParOf" srcId="{AB3A887D-75B0-4575-B377-DA1D85811BD3}" destId="{7F3FE667-AA4A-495B-BFEF-D4BBA6D496E3}" srcOrd="0" destOrd="0" presId="urn:microsoft.com/office/officeart/2008/layout/LinedList"/>
    <dgm:cxn modelId="{94F4E3F8-95BA-4479-AFC4-C395A83E5823}" type="presParOf" srcId="{AB3A887D-75B0-4575-B377-DA1D85811BD3}" destId="{D5FCADC3-72C9-46FA-91E0-8DA989E691DB}" srcOrd="1" destOrd="0" presId="urn:microsoft.com/office/officeart/2008/layout/LinedList"/>
    <dgm:cxn modelId="{5250A803-BA3D-4ABE-8EFC-17D15B931416}" type="presParOf" srcId="{D5FCADC3-72C9-46FA-91E0-8DA989E691DB}" destId="{96A1D365-EFF5-498E-87EA-A96071F27E2A}" srcOrd="0" destOrd="0" presId="urn:microsoft.com/office/officeart/2008/layout/LinedList"/>
    <dgm:cxn modelId="{ABA7736E-067D-4CF8-AFF0-5649AA5FD51A}" type="presParOf" srcId="{D5FCADC3-72C9-46FA-91E0-8DA989E691DB}" destId="{EFA9F52E-262C-4111-929E-282CFEBAD9F8}" srcOrd="1" destOrd="0" presId="urn:microsoft.com/office/officeart/2008/layout/LinedList"/>
    <dgm:cxn modelId="{26F14D05-E9E7-4F2E-84D2-D59DE7C9AD31}" type="presParOf" srcId="{EFA9F52E-262C-4111-929E-282CFEBAD9F8}" destId="{6F445C97-D81A-4CB6-B88E-AE09457BC1FE}" srcOrd="0" destOrd="0" presId="urn:microsoft.com/office/officeart/2008/layout/LinedList"/>
    <dgm:cxn modelId="{6644AC22-F7DA-438A-8005-D8F57A0B05BE}" type="presParOf" srcId="{EFA9F52E-262C-4111-929E-282CFEBAD9F8}" destId="{80B36788-6B7C-484A-8958-97328677D8F6}" srcOrd="1" destOrd="0" presId="urn:microsoft.com/office/officeart/2008/layout/LinedList"/>
    <dgm:cxn modelId="{099AA15B-1C79-4C24-8F80-C36978F224CB}" type="presParOf" srcId="{EFA9F52E-262C-4111-929E-282CFEBAD9F8}" destId="{2AD7346C-75E2-4422-86A9-CB7FB8CC9A99}" srcOrd="2" destOrd="0" presId="urn:microsoft.com/office/officeart/2008/layout/LinedList"/>
    <dgm:cxn modelId="{06DBC23A-5A53-4B12-99A0-40AC5A23A6B7}" type="presParOf" srcId="{D5FCADC3-72C9-46FA-91E0-8DA989E691DB}" destId="{89A4B038-FB6A-4516-BCF7-89EBDD566F33}" srcOrd="2" destOrd="0" presId="urn:microsoft.com/office/officeart/2008/layout/LinedList"/>
    <dgm:cxn modelId="{4778F5D3-53B5-4567-B19B-0CE27A52527C}" type="presParOf" srcId="{D5FCADC3-72C9-46FA-91E0-8DA989E691DB}" destId="{396157A1-C6C8-4DDB-B765-84C0CC1DC48C}" srcOrd="3" destOrd="0" presId="urn:microsoft.com/office/officeart/2008/layout/LinedList"/>
    <dgm:cxn modelId="{128F29E4-EA03-49C9-ACAC-856CA42271A7}" type="presParOf" srcId="{D5FCADC3-72C9-46FA-91E0-8DA989E691DB}" destId="{F809BABC-5FF0-4009-A901-00FE328BDB92}" srcOrd="4" destOrd="0" presId="urn:microsoft.com/office/officeart/2008/layout/LinedList"/>
    <dgm:cxn modelId="{DA129C92-5560-43AB-B12A-206879256F09}" type="presParOf" srcId="{F809BABC-5FF0-4009-A901-00FE328BDB92}" destId="{99ACF825-8D20-4634-BB82-960F7CB8FA1A}" srcOrd="0" destOrd="0" presId="urn:microsoft.com/office/officeart/2008/layout/LinedList"/>
    <dgm:cxn modelId="{B263948D-00E3-4930-97D8-0A11D8E6E445}" type="presParOf" srcId="{F809BABC-5FF0-4009-A901-00FE328BDB92}" destId="{B7472099-37BE-47A1-AA27-E0E6A65C89E9}" srcOrd="1" destOrd="0" presId="urn:microsoft.com/office/officeart/2008/layout/LinedList"/>
    <dgm:cxn modelId="{4F07F812-1518-46C2-BABE-A36D5B578954}" type="presParOf" srcId="{F809BABC-5FF0-4009-A901-00FE328BDB92}" destId="{B98F98C0-7DEE-4D22-AEBF-002C0BB1D0E8}" srcOrd="2" destOrd="0" presId="urn:microsoft.com/office/officeart/2008/layout/LinedList"/>
    <dgm:cxn modelId="{3ACE14A1-2AB1-465C-93D4-2A0B3017700B}" type="presParOf" srcId="{D5FCADC3-72C9-46FA-91E0-8DA989E691DB}" destId="{8CFD6DEF-B679-4E6C-8F84-D33135ADB11D}" srcOrd="5" destOrd="0" presId="urn:microsoft.com/office/officeart/2008/layout/LinedList"/>
    <dgm:cxn modelId="{D9D02549-009B-4916-8675-910B5A229656}" type="presParOf" srcId="{D5FCADC3-72C9-46FA-91E0-8DA989E691DB}" destId="{1D58EEBD-7886-44E9-B4A4-283C21A74472}" srcOrd="6" destOrd="0" presId="urn:microsoft.com/office/officeart/2008/layout/LinedList"/>
    <dgm:cxn modelId="{D5145548-853F-4AAB-9319-F4A4B043EBE5}" type="presParOf" srcId="{D5FCADC3-72C9-46FA-91E0-8DA989E691DB}" destId="{D2AB3918-C202-43B7-A074-56DCAD666D26}" srcOrd="7" destOrd="0" presId="urn:microsoft.com/office/officeart/2008/layout/LinedList"/>
    <dgm:cxn modelId="{FBB939A0-C4D6-48C9-B564-D6DDAE5C58B0}" type="presParOf" srcId="{D2AB3918-C202-43B7-A074-56DCAD666D26}" destId="{A376925B-6C4B-45B0-B535-87920F2CB736}" srcOrd="0" destOrd="0" presId="urn:microsoft.com/office/officeart/2008/layout/LinedList"/>
    <dgm:cxn modelId="{C334BE04-B87D-465A-B297-340599BF6A03}" type="presParOf" srcId="{D2AB3918-C202-43B7-A074-56DCAD666D26}" destId="{04DB6E9C-AC5B-47D2-A74C-033561418090}" srcOrd="1" destOrd="0" presId="urn:microsoft.com/office/officeart/2008/layout/LinedList"/>
    <dgm:cxn modelId="{6EA072F2-287A-474F-9CC1-D4BEF090F268}" type="presParOf" srcId="{D2AB3918-C202-43B7-A074-56DCAD666D26}" destId="{68DA94F6-49E4-4D22-A77B-97573FAB653C}" srcOrd="2" destOrd="0" presId="urn:microsoft.com/office/officeart/2008/layout/LinedList"/>
    <dgm:cxn modelId="{138A1804-43F4-4A78-87C2-C406C5D781CF}" type="presParOf" srcId="{D5FCADC3-72C9-46FA-91E0-8DA989E691DB}" destId="{2874A0C3-90C1-4782-91DC-B1D21C5823BE}" srcOrd="8" destOrd="0" presId="urn:microsoft.com/office/officeart/2008/layout/LinedList"/>
    <dgm:cxn modelId="{A2057D56-8082-4DFC-9EAC-E7B4F09F5D14}" type="presParOf" srcId="{D5FCADC3-72C9-46FA-91E0-8DA989E691DB}" destId="{5D6AFEB0-4ADC-4954-A47D-F186D7EF5373}" srcOrd="9"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5579AAD-0D4F-4BB3-B500-ED666EC3F98D}" type="doc">
      <dgm:prSet loTypeId="urn:microsoft.com/office/officeart/2005/8/layout/hierarchy4" loCatId="hierarchy" qsTypeId="urn:microsoft.com/office/officeart/2005/8/quickstyle/simple2" qsCatId="simple" csTypeId="urn:microsoft.com/office/officeart/2005/8/colors/colorful3" csCatId="colorful" phldr="1"/>
      <dgm:spPr/>
      <dgm:t>
        <a:bodyPr/>
        <a:lstStyle/>
        <a:p>
          <a:endParaRPr lang="zh-CN" altLang="en-US"/>
        </a:p>
      </dgm:t>
    </dgm:pt>
    <dgm:pt modelId="{CA67677D-A8BE-47CC-9AEC-2AEC28901839}">
      <dgm:prSet phldrT="[文本]" custT="1"/>
      <dgm:spPr/>
      <dgm:t>
        <a:bodyPr/>
        <a:lstStyle/>
        <a:p>
          <a:r>
            <a:rPr lang="zh-CN" altLang="en-US" sz="4400" dirty="0" smtClean="0">
              <a:latin typeface="微软雅黑" pitchFamily="34" charset="-122"/>
              <a:ea typeface="微软雅黑" pitchFamily="34" charset="-122"/>
            </a:rPr>
            <a:t>通过财务申报预算</a:t>
          </a:r>
          <a:endParaRPr lang="zh-CN" altLang="en-US" sz="4400" dirty="0">
            <a:latin typeface="微软雅黑" pitchFamily="34" charset="-122"/>
            <a:ea typeface="微软雅黑" pitchFamily="34" charset="-122"/>
          </a:endParaRPr>
        </a:p>
      </dgm:t>
    </dgm:pt>
    <dgm:pt modelId="{A506B1D4-A305-4758-ADDA-DB318910BD38}" type="parTrans" cxnId="{BE305929-1786-4F91-9D07-67C2709C2C57}">
      <dgm:prSet/>
      <dgm:spPr/>
      <dgm:t>
        <a:bodyPr/>
        <a:lstStyle/>
        <a:p>
          <a:endParaRPr lang="zh-CN" altLang="en-US" sz="1400">
            <a:latin typeface="微软雅黑" pitchFamily="34" charset="-122"/>
            <a:ea typeface="微软雅黑" pitchFamily="34" charset="-122"/>
          </a:endParaRPr>
        </a:p>
      </dgm:t>
    </dgm:pt>
    <dgm:pt modelId="{2032BD69-FD53-4C51-95E4-DF2742C99AD8}" type="sibTrans" cxnId="{BE305929-1786-4F91-9D07-67C2709C2C57}">
      <dgm:prSet/>
      <dgm:spPr/>
      <dgm:t>
        <a:bodyPr/>
        <a:lstStyle/>
        <a:p>
          <a:endParaRPr lang="zh-CN" altLang="en-US" sz="1400">
            <a:latin typeface="微软雅黑" pitchFamily="34" charset="-122"/>
            <a:ea typeface="微软雅黑" pitchFamily="34" charset="-122"/>
          </a:endParaRPr>
        </a:p>
      </dgm:t>
    </dgm:pt>
    <dgm:pt modelId="{E7C05245-A0CE-4E52-A8F1-095899DFDA7C}">
      <dgm:prSet phldrT="[文本]" custT="1"/>
      <dgm:spPr/>
      <dgm:t>
        <a:bodyPr/>
        <a:lstStyle/>
        <a:p>
          <a:r>
            <a:rPr lang="zh-CN" altLang="en-US" sz="2400" dirty="0" smtClean="0">
              <a:latin typeface="微软雅黑" pitchFamily="34" charset="-122"/>
              <a:ea typeface="微软雅黑" pitchFamily="34" charset="-122"/>
            </a:rPr>
            <a:t>专项预算</a:t>
          </a:r>
          <a:endParaRPr lang="en-US" altLang="zh-CN" sz="2400" dirty="0" smtClean="0">
            <a:latin typeface="微软雅黑" pitchFamily="34" charset="-122"/>
            <a:ea typeface="微软雅黑" pitchFamily="34" charset="-122"/>
          </a:endParaRPr>
        </a:p>
        <a:p>
          <a:r>
            <a:rPr lang="zh-CN" altLang="en-US" sz="2400" dirty="0" smtClean="0">
              <a:latin typeface="微软雅黑" pitchFamily="34" charset="-122"/>
              <a:ea typeface="微软雅黑" pitchFamily="34" charset="-122"/>
            </a:rPr>
            <a:t>（市级专项及校内专项）</a:t>
          </a:r>
          <a:endParaRPr lang="zh-CN" altLang="en-US" sz="2400" dirty="0">
            <a:latin typeface="微软雅黑" pitchFamily="34" charset="-122"/>
            <a:ea typeface="微软雅黑" pitchFamily="34" charset="-122"/>
          </a:endParaRPr>
        </a:p>
      </dgm:t>
    </dgm:pt>
    <dgm:pt modelId="{8BB1910F-F535-4BE8-AE46-104F0862514D}" type="parTrans" cxnId="{B9C26F46-B1E9-44DC-A3AD-49190542F836}">
      <dgm:prSet/>
      <dgm:spPr/>
      <dgm:t>
        <a:bodyPr/>
        <a:lstStyle/>
        <a:p>
          <a:endParaRPr lang="zh-CN" altLang="en-US" sz="1400">
            <a:latin typeface="微软雅黑" pitchFamily="34" charset="-122"/>
            <a:ea typeface="微软雅黑" pitchFamily="34" charset="-122"/>
          </a:endParaRPr>
        </a:p>
      </dgm:t>
    </dgm:pt>
    <dgm:pt modelId="{E5161A9A-F5EE-4F69-BE1F-C93E79CF856B}" type="sibTrans" cxnId="{B9C26F46-B1E9-44DC-A3AD-49190542F836}">
      <dgm:prSet/>
      <dgm:spPr/>
      <dgm:t>
        <a:bodyPr/>
        <a:lstStyle/>
        <a:p>
          <a:endParaRPr lang="zh-CN" altLang="en-US" sz="1400">
            <a:latin typeface="微软雅黑" pitchFamily="34" charset="-122"/>
            <a:ea typeface="微软雅黑" pitchFamily="34" charset="-122"/>
          </a:endParaRPr>
        </a:p>
      </dgm:t>
    </dgm:pt>
    <dgm:pt modelId="{C660603E-FC8D-4469-AF3E-4F239379D70E}">
      <dgm:prSet phldrT="[文本]" custT="1"/>
      <dgm:spPr/>
      <dgm:t>
        <a:bodyPr/>
        <a:lstStyle/>
        <a:p>
          <a:r>
            <a:rPr lang="zh-CN" altLang="en-US" sz="2400" dirty="0" smtClean="0">
              <a:latin typeface="微软雅黑" pitchFamily="34" charset="-122"/>
              <a:ea typeface="微软雅黑" pitchFamily="34" charset="-122"/>
            </a:rPr>
            <a:t>责任部门预算</a:t>
          </a:r>
          <a:endParaRPr lang="en-US" altLang="zh-CN" sz="2400" dirty="0" smtClean="0">
            <a:latin typeface="微软雅黑" pitchFamily="34" charset="-122"/>
            <a:ea typeface="微软雅黑" pitchFamily="34" charset="-122"/>
          </a:endParaRPr>
        </a:p>
        <a:p>
          <a:r>
            <a:rPr lang="zh-CN" altLang="en-US" sz="2400" dirty="0" smtClean="0">
              <a:latin typeface="微软雅黑" pitchFamily="34" charset="-122"/>
              <a:ea typeface="微软雅黑" pitchFamily="34" charset="-122"/>
            </a:rPr>
            <a:t>（日常支出）</a:t>
          </a:r>
          <a:endParaRPr lang="zh-CN" altLang="en-US" sz="2400" dirty="0">
            <a:latin typeface="微软雅黑" pitchFamily="34" charset="-122"/>
            <a:ea typeface="微软雅黑" pitchFamily="34" charset="-122"/>
          </a:endParaRPr>
        </a:p>
      </dgm:t>
    </dgm:pt>
    <dgm:pt modelId="{0E6C48D8-8B4F-4913-82C0-B8C07243A80F}" type="parTrans" cxnId="{E186D0FA-0005-4926-AB43-BF4005610EE7}">
      <dgm:prSet/>
      <dgm:spPr/>
      <dgm:t>
        <a:bodyPr/>
        <a:lstStyle/>
        <a:p>
          <a:endParaRPr lang="zh-CN" altLang="en-US" sz="1400">
            <a:latin typeface="微软雅黑" pitchFamily="34" charset="-122"/>
            <a:ea typeface="微软雅黑" pitchFamily="34" charset="-122"/>
          </a:endParaRPr>
        </a:p>
      </dgm:t>
    </dgm:pt>
    <dgm:pt modelId="{7CB83193-F6A4-4413-A55C-89F6EA5BB8CF}" type="sibTrans" cxnId="{E186D0FA-0005-4926-AB43-BF4005610EE7}">
      <dgm:prSet/>
      <dgm:spPr/>
      <dgm:t>
        <a:bodyPr/>
        <a:lstStyle/>
        <a:p>
          <a:endParaRPr lang="zh-CN" altLang="en-US" sz="1400">
            <a:latin typeface="微软雅黑" pitchFamily="34" charset="-122"/>
            <a:ea typeface="微软雅黑" pitchFamily="34" charset="-122"/>
          </a:endParaRPr>
        </a:p>
      </dgm:t>
    </dgm:pt>
    <dgm:pt modelId="{552FDD92-CABA-46A9-ADC9-BC899AC8A488}" type="pres">
      <dgm:prSet presAssocID="{75579AAD-0D4F-4BB3-B500-ED666EC3F98D}" presName="Name0" presStyleCnt="0">
        <dgm:presLayoutVars>
          <dgm:chPref val="1"/>
          <dgm:dir/>
          <dgm:animOne val="branch"/>
          <dgm:animLvl val="lvl"/>
          <dgm:resizeHandles/>
        </dgm:presLayoutVars>
      </dgm:prSet>
      <dgm:spPr/>
      <dgm:t>
        <a:bodyPr/>
        <a:lstStyle/>
        <a:p>
          <a:endParaRPr lang="zh-CN" altLang="en-US"/>
        </a:p>
      </dgm:t>
    </dgm:pt>
    <dgm:pt modelId="{2690B415-8131-4577-B992-B23B7E4680B3}" type="pres">
      <dgm:prSet presAssocID="{CA67677D-A8BE-47CC-9AEC-2AEC28901839}" presName="vertOne" presStyleCnt="0"/>
      <dgm:spPr/>
      <dgm:t>
        <a:bodyPr/>
        <a:lstStyle/>
        <a:p>
          <a:endParaRPr lang="zh-CN" altLang="en-US"/>
        </a:p>
      </dgm:t>
    </dgm:pt>
    <dgm:pt modelId="{D480A6F4-B6DD-49D3-8F26-8B8D789740F6}" type="pres">
      <dgm:prSet presAssocID="{CA67677D-A8BE-47CC-9AEC-2AEC28901839}" presName="txOne" presStyleLbl="node0" presStyleIdx="0" presStyleCnt="1">
        <dgm:presLayoutVars>
          <dgm:chPref val="3"/>
        </dgm:presLayoutVars>
      </dgm:prSet>
      <dgm:spPr/>
      <dgm:t>
        <a:bodyPr/>
        <a:lstStyle/>
        <a:p>
          <a:endParaRPr lang="zh-CN" altLang="en-US"/>
        </a:p>
      </dgm:t>
    </dgm:pt>
    <dgm:pt modelId="{04C5B366-E70E-4511-AE1A-667EC728358D}" type="pres">
      <dgm:prSet presAssocID="{CA67677D-A8BE-47CC-9AEC-2AEC28901839}" presName="parTransOne" presStyleCnt="0"/>
      <dgm:spPr/>
      <dgm:t>
        <a:bodyPr/>
        <a:lstStyle/>
        <a:p>
          <a:endParaRPr lang="zh-CN" altLang="en-US"/>
        </a:p>
      </dgm:t>
    </dgm:pt>
    <dgm:pt modelId="{CC21A522-B0DA-4974-8F15-0CA6CFBAB618}" type="pres">
      <dgm:prSet presAssocID="{CA67677D-A8BE-47CC-9AEC-2AEC28901839}" presName="horzOne" presStyleCnt="0"/>
      <dgm:spPr/>
      <dgm:t>
        <a:bodyPr/>
        <a:lstStyle/>
        <a:p>
          <a:endParaRPr lang="zh-CN" altLang="en-US"/>
        </a:p>
      </dgm:t>
    </dgm:pt>
    <dgm:pt modelId="{2CD06ADB-1982-427C-AF91-2A6BE5738883}" type="pres">
      <dgm:prSet presAssocID="{E7C05245-A0CE-4E52-A8F1-095899DFDA7C}" presName="vertTwo" presStyleCnt="0"/>
      <dgm:spPr/>
      <dgm:t>
        <a:bodyPr/>
        <a:lstStyle/>
        <a:p>
          <a:endParaRPr lang="zh-CN" altLang="en-US"/>
        </a:p>
      </dgm:t>
    </dgm:pt>
    <dgm:pt modelId="{118D76F7-5C42-4E05-AB94-CAE9CE0B9FA6}" type="pres">
      <dgm:prSet presAssocID="{E7C05245-A0CE-4E52-A8F1-095899DFDA7C}" presName="txTwo" presStyleLbl="node2" presStyleIdx="0" presStyleCnt="2">
        <dgm:presLayoutVars>
          <dgm:chPref val="3"/>
        </dgm:presLayoutVars>
      </dgm:prSet>
      <dgm:spPr/>
      <dgm:t>
        <a:bodyPr/>
        <a:lstStyle/>
        <a:p>
          <a:endParaRPr lang="zh-CN" altLang="en-US"/>
        </a:p>
      </dgm:t>
    </dgm:pt>
    <dgm:pt modelId="{AFAE2446-46EC-4A0F-B9AC-70C7A2B04E9E}" type="pres">
      <dgm:prSet presAssocID="{E7C05245-A0CE-4E52-A8F1-095899DFDA7C}" presName="horzTwo" presStyleCnt="0"/>
      <dgm:spPr/>
      <dgm:t>
        <a:bodyPr/>
        <a:lstStyle/>
        <a:p>
          <a:endParaRPr lang="zh-CN" altLang="en-US"/>
        </a:p>
      </dgm:t>
    </dgm:pt>
    <dgm:pt modelId="{F80D6A01-2193-4867-B03D-305852E4A0B3}" type="pres">
      <dgm:prSet presAssocID="{E5161A9A-F5EE-4F69-BE1F-C93E79CF856B}" presName="sibSpaceTwo" presStyleCnt="0"/>
      <dgm:spPr/>
      <dgm:t>
        <a:bodyPr/>
        <a:lstStyle/>
        <a:p>
          <a:endParaRPr lang="zh-CN" altLang="en-US"/>
        </a:p>
      </dgm:t>
    </dgm:pt>
    <dgm:pt modelId="{00BED584-BC71-4773-AA0F-0B1733E5E153}" type="pres">
      <dgm:prSet presAssocID="{C660603E-FC8D-4469-AF3E-4F239379D70E}" presName="vertTwo" presStyleCnt="0"/>
      <dgm:spPr/>
      <dgm:t>
        <a:bodyPr/>
        <a:lstStyle/>
        <a:p>
          <a:endParaRPr lang="zh-CN" altLang="en-US"/>
        </a:p>
      </dgm:t>
    </dgm:pt>
    <dgm:pt modelId="{F0B54F92-BF4D-4F1F-8421-80970C14AC70}" type="pres">
      <dgm:prSet presAssocID="{C660603E-FC8D-4469-AF3E-4F239379D70E}" presName="txTwo" presStyleLbl="node2" presStyleIdx="1" presStyleCnt="2">
        <dgm:presLayoutVars>
          <dgm:chPref val="3"/>
        </dgm:presLayoutVars>
      </dgm:prSet>
      <dgm:spPr/>
      <dgm:t>
        <a:bodyPr/>
        <a:lstStyle/>
        <a:p>
          <a:endParaRPr lang="zh-CN" altLang="en-US"/>
        </a:p>
      </dgm:t>
    </dgm:pt>
    <dgm:pt modelId="{1365594C-058D-420F-AA8F-66526A0D6863}" type="pres">
      <dgm:prSet presAssocID="{C660603E-FC8D-4469-AF3E-4F239379D70E}" presName="horzTwo" presStyleCnt="0"/>
      <dgm:spPr/>
      <dgm:t>
        <a:bodyPr/>
        <a:lstStyle/>
        <a:p>
          <a:endParaRPr lang="zh-CN" altLang="en-US"/>
        </a:p>
      </dgm:t>
    </dgm:pt>
  </dgm:ptLst>
  <dgm:cxnLst>
    <dgm:cxn modelId="{5181379C-5B86-4D7B-B03A-626EAFFCA8EA}" type="presOf" srcId="{C660603E-FC8D-4469-AF3E-4F239379D70E}" destId="{F0B54F92-BF4D-4F1F-8421-80970C14AC70}" srcOrd="0" destOrd="0" presId="urn:microsoft.com/office/officeart/2005/8/layout/hierarchy4"/>
    <dgm:cxn modelId="{B9C26F46-B1E9-44DC-A3AD-49190542F836}" srcId="{CA67677D-A8BE-47CC-9AEC-2AEC28901839}" destId="{E7C05245-A0CE-4E52-A8F1-095899DFDA7C}" srcOrd="0" destOrd="0" parTransId="{8BB1910F-F535-4BE8-AE46-104F0862514D}" sibTransId="{E5161A9A-F5EE-4F69-BE1F-C93E79CF856B}"/>
    <dgm:cxn modelId="{6B2AEEB7-709C-4AE8-B83F-B3565E57E7FC}" type="presOf" srcId="{CA67677D-A8BE-47CC-9AEC-2AEC28901839}" destId="{D480A6F4-B6DD-49D3-8F26-8B8D789740F6}" srcOrd="0" destOrd="0" presId="urn:microsoft.com/office/officeart/2005/8/layout/hierarchy4"/>
    <dgm:cxn modelId="{E186D0FA-0005-4926-AB43-BF4005610EE7}" srcId="{CA67677D-A8BE-47CC-9AEC-2AEC28901839}" destId="{C660603E-FC8D-4469-AF3E-4F239379D70E}" srcOrd="1" destOrd="0" parTransId="{0E6C48D8-8B4F-4913-82C0-B8C07243A80F}" sibTransId="{7CB83193-F6A4-4413-A55C-89F6EA5BB8CF}"/>
    <dgm:cxn modelId="{702275AE-0008-4259-B8FC-A03499AAEF46}" type="presOf" srcId="{75579AAD-0D4F-4BB3-B500-ED666EC3F98D}" destId="{552FDD92-CABA-46A9-ADC9-BC899AC8A488}" srcOrd="0" destOrd="0" presId="urn:microsoft.com/office/officeart/2005/8/layout/hierarchy4"/>
    <dgm:cxn modelId="{5D684017-F510-4660-AB9C-4E18EA00C606}" type="presOf" srcId="{E7C05245-A0CE-4E52-A8F1-095899DFDA7C}" destId="{118D76F7-5C42-4E05-AB94-CAE9CE0B9FA6}" srcOrd="0" destOrd="0" presId="urn:microsoft.com/office/officeart/2005/8/layout/hierarchy4"/>
    <dgm:cxn modelId="{BE305929-1786-4F91-9D07-67C2709C2C57}" srcId="{75579AAD-0D4F-4BB3-B500-ED666EC3F98D}" destId="{CA67677D-A8BE-47CC-9AEC-2AEC28901839}" srcOrd="0" destOrd="0" parTransId="{A506B1D4-A305-4758-ADDA-DB318910BD38}" sibTransId="{2032BD69-FD53-4C51-95E4-DF2742C99AD8}"/>
    <dgm:cxn modelId="{F7BF3F10-FFC1-4E72-8D71-7F71B946FBCE}" type="presParOf" srcId="{552FDD92-CABA-46A9-ADC9-BC899AC8A488}" destId="{2690B415-8131-4577-B992-B23B7E4680B3}" srcOrd="0" destOrd="0" presId="urn:microsoft.com/office/officeart/2005/8/layout/hierarchy4"/>
    <dgm:cxn modelId="{A8F36E48-6C8F-4BDF-A501-15A5764EDF22}" type="presParOf" srcId="{2690B415-8131-4577-B992-B23B7E4680B3}" destId="{D480A6F4-B6DD-49D3-8F26-8B8D789740F6}" srcOrd="0" destOrd="0" presId="urn:microsoft.com/office/officeart/2005/8/layout/hierarchy4"/>
    <dgm:cxn modelId="{14313EF0-AA8D-45D3-A21D-0619DCEB0259}" type="presParOf" srcId="{2690B415-8131-4577-B992-B23B7E4680B3}" destId="{04C5B366-E70E-4511-AE1A-667EC728358D}" srcOrd="1" destOrd="0" presId="urn:microsoft.com/office/officeart/2005/8/layout/hierarchy4"/>
    <dgm:cxn modelId="{66E168B8-CC5A-47FC-BAE3-C3FCE0C1CA08}" type="presParOf" srcId="{2690B415-8131-4577-B992-B23B7E4680B3}" destId="{CC21A522-B0DA-4974-8F15-0CA6CFBAB618}" srcOrd="2" destOrd="0" presId="urn:microsoft.com/office/officeart/2005/8/layout/hierarchy4"/>
    <dgm:cxn modelId="{186B8949-4234-4AA0-A0A4-1620BAC77036}" type="presParOf" srcId="{CC21A522-B0DA-4974-8F15-0CA6CFBAB618}" destId="{2CD06ADB-1982-427C-AF91-2A6BE5738883}" srcOrd="0" destOrd="0" presId="urn:microsoft.com/office/officeart/2005/8/layout/hierarchy4"/>
    <dgm:cxn modelId="{F9CB5A4A-6EF2-4D18-9F3A-6734E2C57531}" type="presParOf" srcId="{2CD06ADB-1982-427C-AF91-2A6BE5738883}" destId="{118D76F7-5C42-4E05-AB94-CAE9CE0B9FA6}" srcOrd="0" destOrd="0" presId="urn:microsoft.com/office/officeart/2005/8/layout/hierarchy4"/>
    <dgm:cxn modelId="{54EF491A-6D65-4450-B167-5819DD224226}" type="presParOf" srcId="{2CD06ADB-1982-427C-AF91-2A6BE5738883}" destId="{AFAE2446-46EC-4A0F-B9AC-70C7A2B04E9E}" srcOrd="1" destOrd="0" presId="urn:microsoft.com/office/officeart/2005/8/layout/hierarchy4"/>
    <dgm:cxn modelId="{5C73B4CF-A326-40E9-85E8-CED08225B8BD}" type="presParOf" srcId="{CC21A522-B0DA-4974-8F15-0CA6CFBAB618}" destId="{F80D6A01-2193-4867-B03D-305852E4A0B3}" srcOrd="1" destOrd="0" presId="urn:microsoft.com/office/officeart/2005/8/layout/hierarchy4"/>
    <dgm:cxn modelId="{FE2C9B57-C6ED-4F75-A6AD-1C848BB54CA2}" type="presParOf" srcId="{CC21A522-B0DA-4974-8F15-0CA6CFBAB618}" destId="{00BED584-BC71-4773-AA0F-0B1733E5E153}" srcOrd="2" destOrd="0" presId="urn:microsoft.com/office/officeart/2005/8/layout/hierarchy4"/>
    <dgm:cxn modelId="{04BE5C07-DDA7-4A52-BB93-031381A2089A}" type="presParOf" srcId="{00BED584-BC71-4773-AA0F-0B1733E5E153}" destId="{F0B54F92-BF4D-4F1F-8421-80970C14AC70}" srcOrd="0" destOrd="0" presId="urn:microsoft.com/office/officeart/2005/8/layout/hierarchy4"/>
    <dgm:cxn modelId="{428AF707-C3E0-40C2-B623-E3E345873030}" type="presParOf" srcId="{00BED584-BC71-4773-AA0F-0B1733E5E153}" destId="{1365594C-058D-420F-AA8F-66526A0D6863}"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8316CA1-EA05-4D79-8FE8-309CC9CDDF3E}" type="doc">
      <dgm:prSet loTypeId="urn:microsoft.com/office/officeart/2008/layout/VerticalAccentList" loCatId="list" qsTypeId="urn:microsoft.com/office/officeart/2005/8/quickstyle/simple5" qsCatId="simple" csTypeId="urn:microsoft.com/office/officeart/2005/8/colors/accent1_2" csCatId="accent1" phldr="1"/>
      <dgm:spPr/>
      <dgm:t>
        <a:bodyPr/>
        <a:lstStyle/>
        <a:p>
          <a:endParaRPr lang="zh-CN" altLang="en-US"/>
        </a:p>
      </dgm:t>
    </dgm:pt>
    <dgm:pt modelId="{B0D65847-89FB-41C7-8707-0AC5C19853DC}">
      <dgm:prSet phldrT="[文本]"/>
      <dgm:spPr/>
      <dgm:t>
        <a:bodyPr/>
        <a:lstStyle/>
        <a:p>
          <a:r>
            <a:rPr lang="zh-CN" altLang="en-US" dirty="0" smtClean="0">
              <a:latin typeface="微软雅黑" pitchFamily="34" charset="-122"/>
              <a:ea typeface="微软雅黑" pitchFamily="34" charset="-122"/>
            </a:rPr>
            <a:t>专项采购</a:t>
          </a:r>
          <a:endParaRPr lang="zh-CN" altLang="en-US" dirty="0">
            <a:latin typeface="微软雅黑" pitchFamily="34" charset="-122"/>
            <a:ea typeface="微软雅黑" pitchFamily="34" charset="-122"/>
          </a:endParaRPr>
        </a:p>
      </dgm:t>
    </dgm:pt>
    <dgm:pt modelId="{94883707-BB59-4D3B-9E2B-E858B9C24802}" type="parTrans" cxnId="{FEC9EC94-C746-4422-916A-9FCD3A706D5D}">
      <dgm:prSet/>
      <dgm:spPr/>
      <dgm:t>
        <a:bodyPr/>
        <a:lstStyle/>
        <a:p>
          <a:endParaRPr lang="zh-CN" altLang="en-US">
            <a:latin typeface="微软雅黑" pitchFamily="34" charset="-122"/>
            <a:ea typeface="微软雅黑" pitchFamily="34" charset="-122"/>
          </a:endParaRPr>
        </a:p>
      </dgm:t>
    </dgm:pt>
    <dgm:pt modelId="{94444DC3-75CB-47E5-B4F5-B2F04E0E812F}" type="sibTrans" cxnId="{FEC9EC94-C746-4422-916A-9FCD3A706D5D}">
      <dgm:prSet/>
      <dgm:spPr/>
      <dgm:t>
        <a:bodyPr/>
        <a:lstStyle/>
        <a:p>
          <a:endParaRPr lang="zh-CN" altLang="en-US">
            <a:latin typeface="微软雅黑" pitchFamily="34" charset="-122"/>
            <a:ea typeface="微软雅黑" pitchFamily="34" charset="-122"/>
          </a:endParaRPr>
        </a:p>
      </dgm:t>
    </dgm:pt>
    <dgm:pt modelId="{45105346-BA39-417A-8D6E-2367704FE54C}">
      <dgm:prSet phldrT="[文本]"/>
      <dgm:spPr/>
      <dgm:t>
        <a:bodyPr/>
        <a:lstStyle/>
        <a:p>
          <a:r>
            <a:rPr lang="zh-CN" altLang="en-US" dirty="0" smtClean="0">
              <a:latin typeface="微软雅黑" pitchFamily="34" charset="-122"/>
              <a:ea typeface="微软雅黑" pitchFamily="34" charset="-122"/>
            </a:rPr>
            <a:t>填写</a:t>
          </a:r>
          <a:r>
            <a:rPr lang="en-US" altLang="zh-CN" dirty="0" smtClean="0">
              <a:latin typeface="微软雅黑" pitchFamily="34" charset="-122"/>
              <a:ea typeface="微软雅黑" pitchFamily="34" charset="-122"/>
            </a:rPr>
            <a:t>《</a:t>
          </a:r>
          <a:r>
            <a:rPr lang="zh-CN" altLang="en-US" dirty="0" smtClean="0">
              <a:latin typeface="微软雅黑" pitchFamily="34" charset="-122"/>
              <a:ea typeface="微软雅黑" pitchFamily="34" charset="-122"/>
            </a:rPr>
            <a:t>天津轻工职业技术学院专项采购计划审批表</a:t>
          </a:r>
          <a:r>
            <a:rPr lang="en-US" altLang="zh-CN" dirty="0" smtClean="0">
              <a:latin typeface="微软雅黑" pitchFamily="34" charset="-122"/>
              <a:ea typeface="微软雅黑" pitchFamily="34" charset="-122"/>
            </a:rPr>
            <a:t>》</a:t>
          </a:r>
        </a:p>
        <a:p>
          <a:r>
            <a:rPr lang="zh-CN" altLang="en-US" dirty="0" smtClean="0">
              <a:latin typeface="微软雅黑" pitchFamily="34" charset="-122"/>
              <a:ea typeface="微软雅黑" pitchFamily="34" charset="-122"/>
            </a:rPr>
            <a:t>同时应填写采购清单及采购项目需求书。</a:t>
          </a:r>
          <a:endParaRPr lang="zh-CN" altLang="en-US" dirty="0">
            <a:latin typeface="微软雅黑" pitchFamily="34" charset="-122"/>
            <a:ea typeface="微软雅黑" pitchFamily="34" charset="-122"/>
          </a:endParaRPr>
        </a:p>
      </dgm:t>
    </dgm:pt>
    <dgm:pt modelId="{7A34B540-E5CE-4167-B11D-13BB28292D1A}" type="parTrans" cxnId="{FD59C59F-B018-4433-9E53-32CC6BCEE426}">
      <dgm:prSet/>
      <dgm:spPr/>
      <dgm:t>
        <a:bodyPr/>
        <a:lstStyle/>
        <a:p>
          <a:endParaRPr lang="zh-CN" altLang="en-US">
            <a:latin typeface="微软雅黑" pitchFamily="34" charset="-122"/>
            <a:ea typeface="微软雅黑" pitchFamily="34" charset="-122"/>
          </a:endParaRPr>
        </a:p>
      </dgm:t>
    </dgm:pt>
    <dgm:pt modelId="{55BA5CCA-63F9-4C48-9C15-2B70612A83CE}" type="sibTrans" cxnId="{FD59C59F-B018-4433-9E53-32CC6BCEE426}">
      <dgm:prSet/>
      <dgm:spPr/>
      <dgm:t>
        <a:bodyPr/>
        <a:lstStyle/>
        <a:p>
          <a:endParaRPr lang="zh-CN" altLang="en-US">
            <a:latin typeface="微软雅黑" pitchFamily="34" charset="-122"/>
            <a:ea typeface="微软雅黑" pitchFamily="34" charset="-122"/>
          </a:endParaRPr>
        </a:p>
      </dgm:t>
    </dgm:pt>
    <dgm:pt modelId="{456F1EF3-C95F-4403-A924-413A2564A579}">
      <dgm:prSet phldrT="[文本]"/>
      <dgm:spPr/>
      <dgm:t>
        <a:bodyPr/>
        <a:lstStyle/>
        <a:p>
          <a:r>
            <a:rPr lang="zh-CN" altLang="en-US" dirty="0" smtClean="0">
              <a:latin typeface="微软雅黑" pitchFamily="34" charset="-122"/>
              <a:ea typeface="微软雅黑" pitchFamily="34" charset="-122"/>
            </a:rPr>
            <a:t>日常采购</a:t>
          </a:r>
          <a:endParaRPr lang="zh-CN" altLang="en-US" dirty="0">
            <a:latin typeface="微软雅黑" pitchFamily="34" charset="-122"/>
            <a:ea typeface="微软雅黑" pitchFamily="34" charset="-122"/>
          </a:endParaRPr>
        </a:p>
      </dgm:t>
    </dgm:pt>
    <dgm:pt modelId="{181E3D8D-425E-43AB-92DB-D7D6DA19107F}" type="parTrans" cxnId="{83224803-911A-4AFB-B11B-C779CABEF6AF}">
      <dgm:prSet/>
      <dgm:spPr/>
      <dgm:t>
        <a:bodyPr/>
        <a:lstStyle/>
        <a:p>
          <a:endParaRPr lang="zh-CN" altLang="en-US">
            <a:latin typeface="微软雅黑" pitchFamily="34" charset="-122"/>
            <a:ea typeface="微软雅黑" pitchFamily="34" charset="-122"/>
          </a:endParaRPr>
        </a:p>
      </dgm:t>
    </dgm:pt>
    <dgm:pt modelId="{ACB17739-6430-4866-86FC-B9A106CF535E}" type="sibTrans" cxnId="{83224803-911A-4AFB-B11B-C779CABEF6AF}">
      <dgm:prSet/>
      <dgm:spPr/>
      <dgm:t>
        <a:bodyPr/>
        <a:lstStyle/>
        <a:p>
          <a:endParaRPr lang="zh-CN" altLang="en-US">
            <a:latin typeface="微软雅黑" pitchFamily="34" charset="-122"/>
            <a:ea typeface="微软雅黑" pitchFamily="34" charset="-122"/>
          </a:endParaRPr>
        </a:p>
      </dgm:t>
    </dgm:pt>
    <dgm:pt modelId="{C0A4C4C7-5E3B-4BBD-88C4-B03A09070198}">
      <dgm:prSet phldrT="[文本]"/>
      <dgm:spPr/>
      <dgm:t>
        <a:bodyPr/>
        <a:lstStyle/>
        <a:p>
          <a:r>
            <a:rPr lang="zh-CN" altLang="en-US" dirty="0" smtClean="0">
              <a:latin typeface="微软雅黑" pitchFamily="34" charset="-122"/>
              <a:ea typeface="微软雅黑" pitchFamily="34" charset="-122"/>
            </a:rPr>
            <a:t>填写</a:t>
          </a:r>
          <a:r>
            <a:rPr lang="en-US" altLang="zh-CN" dirty="0" smtClean="0">
              <a:latin typeface="微软雅黑" pitchFamily="34" charset="-122"/>
              <a:ea typeface="微软雅黑" pitchFamily="34" charset="-122"/>
            </a:rPr>
            <a:t>《</a:t>
          </a:r>
          <a:r>
            <a:rPr lang="zh-CN" altLang="en-US" dirty="0" smtClean="0">
              <a:latin typeface="微软雅黑" pitchFamily="34" charset="-122"/>
              <a:ea typeface="微软雅黑" pitchFamily="34" charset="-122"/>
            </a:rPr>
            <a:t>天津轻工职业技术学院常规物资采购计划审批表</a:t>
          </a:r>
          <a:r>
            <a:rPr lang="en-US" altLang="zh-CN" dirty="0" smtClean="0">
              <a:latin typeface="微软雅黑" pitchFamily="34" charset="-122"/>
              <a:ea typeface="微软雅黑" pitchFamily="34" charset="-122"/>
            </a:rPr>
            <a:t>》</a:t>
          </a:r>
        </a:p>
        <a:p>
          <a:r>
            <a:rPr lang="zh-CN" altLang="en-US" dirty="0" smtClean="0">
              <a:latin typeface="微软雅黑" pitchFamily="34" charset="-122"/>
              <a:ea typeface="微软雅黑" pitchFamily="34" charset="-122"/>
            </a:rPr>
            <a:t>购买多个物品时需填写采购清单。</a:t>
          </a:r>
          <a:endParaRPr lang="zh-CN" altLang="en-US" dirty="0">
            <a:latin typeface="微软雅黑" pitchFamily="34" charset="-122"/>
            <a:ea typeface="微软雅黑" pitchFamily="34" charset="-122"/>
          </a:endParaRPr>
        </a:p>
      </dgm:t>
    </dgm:pt>
    <dgm:pt modelId="{CEBB49E7-6DD8-4E7D-8A8A-802F87537933}" type="parTrans" cxnId="{C098FCEF-8934-4839-B452-E77B469CF420}">
      <dgm:prSet/>
      <dgm:spPr/>
      <dgm:t>
        <a:bodyPr/>
        <a:lstStyle/>
        <a:p>
          <a:endParaRPr lang="zh-CN" altLang="en-US">
            <a:latin typeface="微软雅黑" pitchFamily="34" charset="-122"/>
            <a:ea typeface="微软雅黑" pitchFamily="34" charset="-122"/>
          </a:endParaRPr>
        </a:p>
      </dgm:t>
    </dgm:pt>
    <dgm:pt modelId="{1B4DA9F9-3764-4615-8A51-1B823E5A2D02}" type="sibTrans" cxnId="{C098FCEF-8934-4839-B452-E77B469CF420}">
      <dgm:prSet/>
      <dgm:spPr/>
      <dgm:t>
        <a:bodyPr/>
        <a:lstStyle/>
        <a:p>
          <a:endParaRPr lang="zh-CN" altLang="en-US">
            <a:latin typeface="微软雅黑" pitchFamily="34" charset="-122"/>
            <a:ea typeface="微软雅黑" pitchFamily="34" charset="-122"/>
          </a:endParaRPr>
        </a:p>
      </dgm:t>
    </dgm:pt>
    <dgm:pt modelId="{118853EB-1CAE-4961-8227-69F8C19A84AB}" type="pres">
      <dgm:prSet presAssocID="{48316CA1-EA05-4D79-8FE8-309CC9CDDF3E}" presName="Name0" presStyleCnt="0">
        <dgm:presLayoutVars>
          <dgm:chMax/>
          <dgm:chPref/>
          <dgm:dir/>
        </dgm:presLayoutVars>
      </dgm:prSet>
      <dgm:spPr/>
      <dgm:t>
        <a:bodyPr/>
        <a:lstStyle/>
        <a:p>
          <a:endParaRPr lang="zh-CN" altLang="en-US"/>
        </a:p>
      </dgm:t>
    </dgm:pt>
    <dgm:pt modelId="{603C88A7-F4A9-43DC-9769-A7BD25FF995D}" type="pres">
      <dgm:prSet presAssocID="{B0D65847-89FB-41C7-8707-0AC5C19853DC}" presName="parenttextcomposite" presStyleCnt="0"/>
      <dgm:spPr/>
    </dgm:pt>
    <dgm:pt modelId="{6919FDF6-9E83-4001-980C-DDFFEC1097D3}" type="pres">
      <dgm:prSet presAssocID="{B0D65847-89FB-41C7-8707-0AC5C19853DC}" presName="parenttext" presStyleLbl="revTx" presStyleIdx="0" presStyleCnt="2">
        <dgm:presLayoutVars>
          <dgm:chMax/>
          <dgm:chPref val="2"/>
          <dgm:bulletEnabled val="1"/>
        </dgm:presLayoutVars>
      </dgm:prSet>
      <dgm:spPr/>
      <dgm:t>
        <a:bodyPr/>
        <a:lstStyle/>
        <a:p>
          <a:endParaRPr lang="zh-CN" altLang="en-US"/>
        </a:p>
      </dgm:t>
    </dgm:pt>
    <dgm:pt modelId="{BA7CDC59-6E6D-4E1C-BC48-3B150226234A}" type="pres">
      <dgm:prSet presAssocID="{B0D65847-89FB-41C7-8707-0AC5C19853DC}" presName="composite" presStyleCnt="0"/>
      <dgm:spPr/>
    </dgm:pt>
    <dgm:pt modelId="{7927BBAE-48EA-484E-AE64-BFB50130DA46}" type="pres">
      <dgm:prSet presAssocID="{B0D65847-89FB-41C7-8707-0AC5C19853DC}" presName="chevron1" presStyleLbl="alignNode1" presStyleIdx="0" presStyleCnt="14"/>
      <dgm:spPr/>
    </dgm:pt>
    <dgm:pt modelId="{D58D3AE9-BBCC-445A-B743-018BB502DCCE}" type="pres">
      <dgm:prSet presAssocID="{B0D65847-89FB-41C7-8707-0AC5C19853DC}" presName="chevron2" presStyleLbl="alignNode1" presStyleIdx="1" presStyleCnt="14"/>
      <dgm:spPr/>
    </dgm:pt>
    <dgm:pt modelId="{DD9DF832-9A5A-4DC3-BF5F-74A34B482EAF}" type="pres">
      <dgm:prSet presAssocID="{B0D65847-89FB-41C7-8707-0AC5C19853DC}" presName="chevron3" presStyleLbl="alignNode1" presStyleIdx="2" presStyleCnt="14"/>
      <dgm:spPr/>
    </dgm:pt>
    <dgm:pt modelId="{4E48844D-C010-410C-BEB9-7891A9853E7C}" type="pres">
      <dgm:prSet presAssocID="{B0D65847-89FB-41C7-8707-0AC5C19853DC}" presName="chevron4" presStyleLbl="alignNode1" presStyleIdx="3" presStyleCnt="14"/>
      <dgm:spPr/>
    </dgm:pt>
    <dgm:pt modelId="{1A7BF4CC-020F-4246-BD2F-13B294E67DB4}" type="pres">
      <dgm:prSet presAssocID="{B0D65847-89FB-41C7-8707-0AC5C19853DC}" presName="chevron5" presStyleLbl="alignNode1" presStyleIdx="4" presStyleCnt="14"/>
      <dgm:spPr/>
    </dgm:pt>
    <dgm:pt modelId="{A41493FB-29F2-4FCF-A10B-42515E955242}" type="pres">
      <dgm:prSet presAssocID="{B0D65847-89FB-41C7-8707-0AC5C19853DC}" presName="chevron6" presStyleLbl="alignNode1" presStyleIdx="5" presStyleCnt="14"/>
      <dgm:spPr/>
    </dgm:pt>
    <dgm:pt modelId="{8FE94981-6196-479C-B0AA-692F1EB53D6F}" type="pres">
      <dgm:prSet presAssocID="{B0D65847-89FB-41C7-8707-0AC5C19853DC}" presName="chevron7" presStyleLbl="alignNode1" presStyleIdx="6" presStyleCnt="14"/>
      <dgm:spPr/>
    </dgm:pt>
    <dgm:pt modelId="{6DA2BFCC-E888-469B-BD75-64E6AF9C89F3}" type="pres">
      <dgm:prSet presAssocID="{B0D65847-89FB-41C7-8707-0AC5C19853DC}" presName="childtext" presStyleLbl="solidFgAcc1" presStyleIdx="0" presStyleCnt="2">
        <dgm:presLayoutVars>
          <dgm:chMax/>
          <dgm:chPref val="0"/>
          <dgm:bulletEnabled val="1"/>
        </dgm:presLayoutVars>
      </dgm:prSet>
      <dgm:spPr/>
      <dgm:t>
        <a:bodyPr/>
        <a:lstStyle/>
        <a:p>
          <a:endParaRPr lang="zh-CN" altLang="en-US"/>
        </a:p>
      </dgm:t>
    </dgm:pt>
    <dgm:pt modelId="{5814AE94-98CA-4670-8B0C-FB1B054C70B9}" type="pres">
      <dgm:prSet presAssocID="{94444DC3-75CB-47E5-B4F5-B2F04E0E812F}" presName="sibTrans" presStyleCnt="0"/>
      <dgm:spPr/>
    </dgm:pt>
    <dgm:pt modelId="{161A2F5E-3926-4505-B744-E64228EB8C75}" type="pres">
      <dgm:prSet presAssocID="{456F1EF3-C95F-4403-A924-413A2564A579}" presName="parenttextcomposite" presStyleCnt="0"/>
      <dgm:spPr/>
    </dgm:pt>
    <dgm:pt modelId="{DC91B893-295A-4A7E-95F9-57FFD2FEACE0}" type="pres">
      <dgm:prSet presAssocID="{456F1EF3-C95F-4403-A924-413A2564A579}" presName="parenttext" presStyleLbl="revTx" presStyleIdx="1" presStyleCnt="2">
        <dgm:presLayoutVars>
          <dgm:chMax/>
          <dgm:chPref val="2"/>
          <dgm:bulletEnabled val="1"/>
        </dgm:presLayoutVars>
      </dgm:prSet>
      <dgm:spPr/>
      <dgm:t>
        <a:bodyPr/>
        <a:lstStyle/>
        <a:p>
          <a:endParaRPr lang="zh-CN" altLang="en-US"/>
        </a:p>
      </dgm:t>
    </dgm:pt>
    <dgm:pt modelId="{2A7E011A-87DC-4CA8-BF83-67B61D245E0B}" type="pres">
      <dgm:prSet presAssocID="{456F1EF3-C95F-4403-A924-413A2564A579}" presName="composite" presStyleCnt="0"/>
      <dgm:spPr/>
    </dgm:pt>
    <dgm:pt modelId="{B4FA62E4-81F6-4D50-8BE2-A837598B3B78}" type="pres">
      <dgm:prSet presAssocID="{456F1EF3-C95F-4403-A924-413A2564A579}" presName="chevron1" presStyleLbl="alignNode1" presStyleIdx="7" presStyleCnt="14"/>
      <dgm:spPr/>
    </dgm:pt>
    <dgm:pt modelId="{9BDC4D65-EBBA-4DEF-BF9D-B83389658D57}" type="pres">
      <dgm:prSet presAssocID="{456F1EF3-C95F-4403-A924-413A2564A579}" presName="chevron2" presStyleLbl="alignNode1" presStyleIdx="8" presStyleCnt="14"/>
      <dgm:spPr/>
    </dgm:pt>
    <dgm:pt modelId="{F9591A79-23D2-4326-8190-C1A2C2B14D96}" type="pres">
      <dgm:prSet presAssocID="{456F1EF3-C95F-4403-A924-413A2564A579}" presName="chevron3" presStyleLbl="alignNode1" presStyleIdx="9" presStyleCnt="14"/>
      <dgm:spPr/>
    </dgm:pt>
    <dgm:pt modelId="{38298C1F-DC93-43E5-BF09-40B095508BCA}" type="pres">
      <dgm:prSet presAssocID="{456F1EF3-C95F-4403-A924-413A2564A579}" presName="chevron4" presStyleLbl="alignNode1" presStyleIdx="10" presStyleCnt="14"/>
      <dgm:spPr/>
    </dgm:pt>
    <dgm:pt modelId="{432DA5F1-0D9B-4051-A284-39239F45FE83}" type="pres">
      <dgm:prSet presAssocID="{456F1EF3-C95F-4403-A924-413A2564A579}" presName="chevron5" presStyleLbl="alignNode1" presStyleIdx="11" presStyleCnt="14"/>
      <dgm:spPr/>
    </dgm:pt>
    <dgm:pt modelId="{42FAFB79-CE08-435F-8A73-D716931247F9}" type="pres">
      <dgm:prSet presAssocID="{456F1EF3-C95F-4403-A924-413A2564A579}" presName="chevron6" presStyleLbl="alignNode1" presStyleIdx="12" presStyleCnt="14"/>
      <dgm:spPr/>
    </dgm:pt>
    <dgm:pt modelId="{A90086E5-97B2-4584-841E-0FCC7CB0AB65}" type="pres">
      <dgm:prSet presAssocID="{456F1EF3-C95F-4403-A924-413A2564A579}" presName="chevron7" presStyleLbl="alignNode1" presStyleIdx="13" presStyleCnt="14"/>
      <dgm:spPr/>
    </dgm:pt>
    <dgm:pt modelId="{555150F2-4F12-4850-BA59-ADF6D2AA3C19}" type="pres">
      <dgm:prSet presAssocID="{456F1EF3-C95F-4403-A924-413A2564A579}" presName="childtext" presStyleLbl="solidFgAcc1" presStyleIdx="1" presStyleCnt="2">
        <dgm:presLayoutVars>
          <dgm:chMax/>
          <dgm:chPref val="0"/>
          <dgm:bulletEnabled val="1"/>
        </dgm:presLayoutVars>
      </dgm:prSet>
      <dgm:spPr/>
      <dgm:t>
        <a:bodyPr/>
        <a:lstStyle/>
        <a:p>
          <a:endParaRPr lang="zh-CN" altLang="en-US"/>
        </a:p>
      </dgm:t>
    </dgm:pt>
  </dgm:ptLst>
  <dgm:cxnLst>
    <dgm:cxn modelId="{C098FCEF-8934-4839-B452-E77B469CF420}" srcId="{456F1EF3-C95F-4403-A924-413A2564A579}" destId="{C0A4C4C7-5E3B-4BBD-88C4-B03A09070198}" srcOrd="0" destOrd="0" parTransId="{CEBB49E7-6DD8-4E7D-8A8A-802F87537933}" sibTransId="{1B4DA9F9-3764-4615-8A51-1B823E5A2D02}"/>
    <dgm:cxn modelId="{F62C1A5C-27C8-45D2-9FDB-AD764C6E5E99}" type="presOf" srcId="{B0D65847-89FB-41C7-8707-0AC5C19853DC}" destId="{6919FDF6-9E83-4001-980C-DDFFEC1097D3}" srcOrd="0" destOrd="0" presId="urn:microsoft.com/office/officeart/2008/layout/VerticalAccentList"/>
    <dgm:cxn modelId="{FA9DBE2F-05AC-432F-AD66-E1CC2AFFB4E3}" type="presOf" srcId="{456F1EF3-C95F-4403-A924-413A2564A579}" destId="{DC91B893-295A-4A7E-95F9-57FFD2FEACE0}" srcOrd="0" destOrd="0" presId="urn:microsoft.com/office/officeart/2008/layout/VerticalAccentList"/>
    <dgm:cxn modelId="{8B11C274-7D59-40F7-A3A4-3F4DF5B35451}" type="presOf" srcId="{48316CA1-EA05-4D79-8FE8-309CC9CDDF3E}" destId="{118853EB-1CAE-4961-8227-69F8C19A84AB}" srcOrd="0" destOrd="0" presId="urn:microsoft.com/office/officeart/2008/layout/VerticalAccentList"/>
    <dgm:cxn modelId="{83224803-911A-4AFB-B11B-C779CABEF6AF}" srcId="{48316CA1-EA05-4D79-8FE8-309CC9CDDF3E}" destId="{456F1EF3-C95F-4403-A924-413A2564A579}" srcOrd="1" destOrd="0" parTransId="{181E3D8D-425E-43AB-92DB-D7D6DA19107F}" sibTransId="{ACB17739-6430-4866-86FC-B9A106CF535E}"/>
    <dgm:cxn modelId="{9BB9C4B9-E80A-4F3C-A155-A25A00E0823D}" type="presOf" srcId="{C0A4C4C7-5E3B-4BBD-88C4-B03A09070198}" destId="{555150F2-4F12-4850-BA59-ADF6D2AA3C19}" srcOrd="0" destOrd="0" presId="urn:microsoft.com/office/officeart/2008/layout/VerticalAccentList"/>
    <dgm:cxn modelId="{FD59C59F-B018-4433-9E53-32CC6BCEE426}" srcId="{B0D65847-89FB-41C7-8707-0AC5C19853DC}" destId="{45105346-BA39-417A-8D6E-2367704FE54C}" srcOrd="0" destOrd="0" parTransId="{7A34B540-E5CE-4167-B11D-13BB28292D1A}" sibTransId="{55BA5CCA-63F9-4C48-9C15-2B70612A83CE}"/>
    <dgm:cxn modelId="{B7B7E699-0724-4108-8432-5754EA0A06C6}" type="presOf" srcId="{45105346-BA39-417A-8D6E-2367704FE54C}" destId="{6DA2BFCC-E888-469B-BD75-64E6AF9C89F3}" srcOrd="0" destOrd="0" presId="urn:microsoft.com/office/officeart/2008/layout/VerticalAccentList"/>
    <dgm:cxn modelId="{FEC9EC94-C746-4422-916A-9FCD3A706D5D}" srcId="{48316CA1-EA05-4D79-8FE8-309CC9CDDF3E}" destId="{B0D65847-89FB-41C7-8707-0AC5C19853DC}" srcOrd="0" destOrd="0" parTransId="{94883707-BB59-4D3B-9E2B-E858B9C24802}" sibTransId="{94444DC3-75CB-47E5-B4F5-B2F04E0E812F}"/>
    <dgm:cxn modelId="{B648C31D-1B27-4A8F-874A-4F7A93DBDC6B}" type="presParOf" srcId="{118853EB-1CAE-4961-8227-69F8C19A84AB}" destId="{603C88A7-F4A9-43DC-9769-A7BD25FF995D}" srcOrd="0" destOrd="0" presId="urn:microsoft.com/office/officeart/2008/layout/VerticalAccentList"/>
    <dgm:cxn modelId="{16CE59A5-4FA2-4AF4-9B89-8461A4928E95}" type="presParOf" srcId="{603C88A7-F4A9-43DC-9769-A7BD25FF995D}" destId="{6919FDF6-9E83-4001-980C-DDFFEC1097D3}" srcOrd="0" destOrd="0" presId="urn:microsoft.com/office/officeart/2008/layout/VerticalAccentList"/>
    <dgm:cxn modelId="{F9CA26D7-1BEA-46C1-8F72-0D3BCE98E264}" type="presParOf" srcId="{118853EB-1CAE-4961-8227-69F8C19A84AB}" destId="{BA7CDC59-6E6D-4E1C-BC48-3B150226234A}" srcOrd="1" destOrd="0" presId="urn:microsoft.com/office/officeart/2008/layout/VerticalAccentList"/>
    <dgm:cxn modelId="{69CD730B-3306-4ACA-934B-AE6CEC39FDED}" type="presParOf" srcId="{BA7CDC59-6E6D-4E1C-BC48-3B150226234A}" destId="{7927BBAE-48EA-484E-AE64-BFB50130DA46}" srcOrd="0" destOrd="0" presId="urn:microsoft.com/office/officeart/2008/layout/VerticalAccentList"/>
    <dgm:cxn modelId="{D99FBDEF-3568-475E-BB42-2490E4937C1D}" type="presParOf" srcId="{BA7CDC59-6E6D-4E1C-BC48-3B150226234A}" destId="{D58D3AE9-BBCC-445A-B743-018BB502DCCE}" srcOrd="1" destOrd="0" presId="urn:microsoft.com/office/officeart/2008/layout/VerticalAccentList"/>
    <dgm:cxn modelId="{F03B42C6-41D4-408B-A276-A78DBF0754A4}" type="presParOf" srcId="{BA7CDC59-6E6D-4E1C-BC48-3B150226234A}" destId="{DD9DF832-9A5A-4DC3-BF5F-74A34B482EAF}" srcOrd="2" destOrd="0" presId="urn:microsoft.com/office/officeart/2008/layout/VerticalAccentList"/>
    <dgm:cxn modelId="{1B4EEF5C-51CF-4896-A2AE-6C8D755DF93A}" type="presParOf" srcId="{BA7CDC59-6E6D-4E1C-BC48-3B150226234A}" destId="{4E48844D-C010-410C-BEB9-7891A9853E7C}" srcOrd="3" destOrd="0" presId="urn:microsoft.com/office/officeart/2008/layout/VerticalAccentList"/>
    <dgm:cxn modelId="{3798827C-B7B7-4416-AE52-FE1D64D83188}" type="presParOf" srcId="{BA7CDC59-6E6D-4E1C-BC48-3B150226234A}" destId="{1A7BF4CC-020F-4246-BD2F-13B294E67DB4}" srcOrd="4" destOrd="0" presId="urn:microsoft.com/office/officeart/2008/layout/VerticalAccentList"/>
    <dgm:cxn modelId="{2AB0AE19-CA76-4A6A-882C-2CC99F163E39}" type="presParOf" srcId="{BA7CDC59-6E6D-4E1C-BC48-3B150226234A}" destId="{A41493FB-29F2-4FCF-A10B-42515E955242}" srcOrd="5" destOrd="0" presId="urn:microsoft.com/office/officeart/2008/layout/VerticalAccentList"/>
    <dgm:cxn modelId="{E76CA794-1B4C-43B5-9A54-81FEB9EDD3F3}" type="presParOf" srcId="{BA7CDC59-6E6D-4E1C-BC48-3B150226234A}" destId="{8FE94981-6196-479C-B0AA-692F1EB53D6F}" srcOrd="6" destOrd="0" presId="urn:microsoft.com/office/officeart/2008/layout/VerticalAccentList"/>
    <dgm:cxn modelId="{280067F6-EF65-4ED7-BC41-CEB3ED8EDDDE}" type="presParOf" srcId="{BA7CDC59-6E6D-4E1C-BC48-3B150226234A}" destId="{6DA2BFCC-E888-469B-BD75-64E6AF9C89F3}" srcOrd="7" destOrd="0" presId="urn:microsoft.com/office/officeart/2008/layout/VerticalAccentList"/>
    <dgm:cxn modelId="{50BD82CB-E385-4AA6-9A69-A2D81E6D984E}" type="presParOf" srcId="{118853EB-1CAE-4961-8227-69F8C19A84AB}" destId="{5814AE94-98CA-4670-8B0C-FB1B054C70B9}" srcOrd="2" destOrd="0" presId="urn:microsoft.com/office/officeart/2008/layout/VerticalAccentList"/>
    <dgm:cxn modelId="{06094E46-5B05-4101-B9FE-FBE00CB6637A}" type="presParOf" srcId="{118853EB-1CAE-4961-8227-69F8C19A84AB}" destId="{161A2F5E-3926-4505-B744-E64228EB8C75}" srcOrd="3" destOrd="0" presId="urn:microsoft.com/office/officeart/2008/layout/VerticalAccentList"/>
    <dgm:cxn modelId="{4131B911-1980-44FC-AE63-C2681BA6BDFB}" type="presParOf" srcId="{161A2F5E-3926-4505-B744-E64228EB8C75}" destId="{DC91B893-295A-4A7E-95F9-57FFD2FEACE0}" srcOrd="0" destOrd="0" presId="urn:microsoft.com/office/officeart/2008/layout/VerticalAccentList"/>
    <dgm:cxn modelId="{A16EAB81-BEBE-411B-9BAE-F0769B94BC61}" type="presParOf" srcId="{118853EB-1CAE-4961-8227-69F8C19A84AB}" destId="{2A7E011A-87DC-4CA8-BF83-67B61D245E0B}" srcOrd="4" destOrd="0" presId="urn:microsoft.com/office/officeart/2008/layout/VerticalAccentList"/>
    <dgm:cxn modelId="{687C65C0-FC5E-4FB2-BBDD-30F0C68BD08B}" type="presParOf" srcId="{2A7E011A-87DC-4CA8-BF83-67B61D245E0B}" destId="{B4FA62E4-81F6-4D50-8BE2-A837598B3B78}" srcOrd="0" destOrd="0" presId="urn:microsoft.com/office/officeart/2008/layout/VerticalAccentList"/>
    <dgm:cxn modelId="{85735691-4CFF-43C1-971E-E8D17918238B}" type="presParOf" srcId="{2A7E011A-87DC-4CA8-BF83-67B61D245E0B}" destId="{9BDC4D65-EBBA-4DEF-BF9D-B83389658D57}" srcOrd="1" destOrd="0" presId="urn:microsoft.com/office/officeart/2008/layout/VerticalAccentList"/>
    <dgm:cxn modelId="{CC4EA1F8-8235-46EA-AD44-4452652CE727}" type="presParOf" srcId="{2A7E011A-87DC-4CA8-BF83-67B61D245E0B}" destId="{F9591A79-23D2-4326-8190-C1A2C2B14D96}" srcOrd="2" destOrd="0" presId="urn:microsoft.com/office/officeart/2008/layout/VerticalAccentList"/>
    <dgm:cxn modelId="{76C3C479-3916-4E32-BCE2-43E9F2968F26}" type="presParOf" srcId="{2A7E011A-87DC-4CA8-BF83-67B61D245E0B}" destId="{38298C1F-DC93-43E5-BF09-40B095508BCA}" srcOrd="3" destOrd="0" presId="urn:microsoft.com/office/officeart/2008/layout/VerticalAccentList"/>
    <dgm:cxn modelId="{ED4A8D6A-0DD2-4460-8A95-22033295278D}" type="presParOf" srcId="{2A7E011A-87DC-4CA8-BF83-67B61D245E0B}" destId="{432DA5F1-0D9B-4051-A284-39239F45FE83}" srcOrd="4" destOrd="0" presId="urn:microsoft.com/office/officeart/2008/layout/VerticalAccentList"/>
    <dgm:cxn modelId="{2762B916-9FBD-43BA-97E8-89E11C540DFF}" type="presParOf" srcId="{2A7E011A-87DC-4CA8-BF83-67B61D245E0B}" destId="{42FAFB79-CE08-435F-8A73-D716931247F9}" srcOrd="5" destOrd="0" presId="urn:microsoft.com/office/officeart/2008/layout/VerticalAccentList"/>
    <dgm:cxn modelId="{6ABD9706-0207-4486-A72A-93780D9B51B9}" type="presParOf" srcId="{2A7E011A-87DC-4CA8-BF83-67B61D245E0B}" destId="{A90086E5-97B2-4584-841E-0FCC7CB0AB65}" srcOrd="6" destOrd="0" presId="urn:microsoft.com/office/officeart/2008/layout/VerticalAccentList"/>
    <dgm:cxn modelId="{970D80DC-B34A-4F4E-9FAF-7334DFCA6DFE}" type="presParOf" srcId="{2A7E011A-87DC-4CA8-BF83-67B61D245E0B}" destId="{555150F2-4F12-4850-BA59-ADF6D2AA3C19}" srcOrd="7" destOrd="0" presId="urn:microsoft.com/office/officeart/2008/layout/VerticalAccent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99FC92E-8E40-4236-A2FB-E9FA32553250}" type="doc">
      <dgm:prSet loTypeId="urn:microsoft.com/office/officeart/2008/layout/VerticalAccentList" loCatId="list" qsTypeId="urn:microsoft.com/office/officeart/2005/8/quickstyle/simple5" qsCatId="simple" csTypeId="urn:microsoft.com/office/officeart/2005/8/colors/colorful1#1" csCatId="colorful" phldr="1"/>
      <dgm:spPr/>
      <dgm:t>
        <a:bodyPr/>
        <a:lstStyle/>
        <a:p>
          <a:endParaRPr lang="zh-CN" altLang="en-US"/>
        </a:p>
      </dgm:t>
    </dgm:pt>
    <dgm:pt modelId="{BC079171-7DCD-401F-8DD6-0A3563ED498D}">
      <dgm:prSet phldrT="[文本]" custT="1"/>
      <dgm:spPr/>
      <dgm:t>
        <a:bodyPr/>
        <a:lstStyle/>
        <a:p>
          <a:r>
            <a:rPr lang="en-US" altLang="zh-CN" sz="2000" b="1" dirty="0" smtClean="0"/>
            <a:t>1</a:t>
          </a:r>
          <a:endParaRPr lang="zh-CN" altLang="en-US" sz="2000" b="1" dirty="0"/>
        </a:p>
      </dgm:t>
    </dgm:pt>
    <dgm:pt modelId="{1404DDEC-443F-4F42-BD88-3BB617EF8983}" type="parTrans" cxnId="{90356B84-B9DF-4E45-8BB2-C6F4B79FCEF0}">
      <dgm:prSet/>
      <dgm:spPr/>
      <dgm:t>
        <a:bodyPr/>
        <a:lstStyle/>
        <a:p>
          <a:endParaRPr lang="zh-CN" altLang="en-US" sz="2000" b="1"/>
        </a:p>
      </dgm:t>
    </dgm:pt>
    <dgm:pt modelId="{62C0984B-E958-4068-BB3D-147D5E8C607B}" type="sibTrans" cxnId="{90356B84-B9DF-4E45-8BB2-C6F4B79FCEF0}">
      <dgm:prSet/>
      <dgm:spPr/>
      <dgm:t>
        <a:bodyPr/>
        <a:lstStyle/>
        <a:p>
          <a:endParaRPr lang="zh-CN" altLang="en-US" sz="2000" b="1"/>
        </a:p>
      </dgm:t>
    </dgm:pt>
    <dgm:pt modelId="{C7920F08-F084-44D8-A25A-3A7F24319EC2}">
      <dgm:prSet phldrT="[文本]" custT="1"/>
      <dgm:spPr/>
      <dgm:t>
        <a:bodyPr/>
        <a:lstStyle/>
        <a:p>
          <a:r>
            <a:rPr lang="zh-CN" altLang="en-US" sz="2000" b="1" dirty="0" smtClean="0"/>
            <a:t>采购计划审批表</a:t>
          </a:r>
          <a:endParaRPr lang="zh-CN" altLang="en-US" sz="2000" b="1" dirty="0"/>
        </a:p>
      </dgm:t>
    </dgm:pt>
    <dgm:pt modelId="{59F5EEE1-EA24-4A8A-A4DB-8769AA822128}" type="parTrans" cxnId="{732D7E05-5FB4-4FEF-950D-5834BAABB47F}">
      <dgm:prSet/>
      <dgm:spPr/>
      <dgm:t>
        <a:bodyPr/>
        <a:lstStyle/>
        <a:p>
          <a:endParaRPr lang="zh-CN" altLang="en-US" sz="2000" b="1"/>
        </a:p>
      </dgm:t>
    </dgm:pt>
    <dgm:pt modelId="{B2EF1C7E-85D8-4046-9BD1-A0BBB25AB3C2}" type="sibTrans" cxnId="{732D7E05-5FB4-4FEF-950D-5834BAABB47F}">
      <dgm:prSet/>
      <dgm:spPr/>
      <dgm:t>
        <a:bodyPr/>
        <a:lstStyle/>
        <a:p>
          <a:endParaRPr lang="zh-CN" altLang="en-US" sz="2000" b="1"/>
        </a:p>
      </dgm:t>
    </dgm:pt>
    <dgm:pt modelId="{B2B49429-7C82-41A6-8B6E-BA566F0896B0}">
      <dgm:prSet phldrT="[文本]" custT="1"/>
      <dgm:spPr/>
      <dgm:t>
        <a:bodyPr/>
        <a:lstStyle/>
        <a:p>
          <a:r>
            <a:rPr lang="en-US" altLang="zh-CN" sz="2000" b="1" dirty="0" smtClean="0"/>
            <a:t>2</a:t>
          </a:r>
          <a:endParaRPr lang="zh-CN" altLang="en-US" sz="2000" b="1" dirty="0"/>
        </a:p>
      </dgm:t>
    </dgm:pt>
    <dgm:pt modelId="{D58110F7-D0B9-4A4F-8DB5-A6BA2B609FAD}" type="parTrans" cxnId="{1DF679A5-2667-4985-A199-FBA67068CA54}">
      <dgm:prSet/>
      <dgm:spPr/>
      <dgm:t>
        <a:bodyPr/>
        <a:lstStyle/>
        <a:p>
          <a:endParaRPr lang="zh-CN" altLang="en-US" sz="2000" b="1"/>
        </a:p>
      </dgm:t>
    </dgm:pt>
    <dgm:pt modelId="{55F20A76-1EAD-4CAA-B76D-BB438220192E}" type="sibTrans" cxnId="{1DF679A5-2667-4985-A199-FBA67068CA54}">
      <dgm:prSet/>
      <dgm:spPr/>
      <dgm:t>
        <a:bodyPr/>
        <a:lstStyle/>
        <a:p>
          <a:endParaRPr lang="zh-CN" altLang="en-US" sz="2000" b="1"/>
        </a:p>
      </dgm:t>
    </dgm:pt>
    <dgm:pt modelId="{1316E5A1-31F2-4596-A1AC-36335CC4DCE9}">
      <dgm:prSet phldrT="[文本]" custT="1"/>
      <dgm:spPr/>
      <dgm:t>
        <a:bodyPr/>
        <a:lstStyle/>
        <a:p>
          <a:r>
            <a:rPr lang="zh-CN" altLang="en-US" sz="2000" b="1" dirty="0" smtClean="0"/>
            <a:t>项目需求书或设备采购清单</a:t>
          </a:r>
          <a:endParaRPr lang="zh-CN" altLang="en-US" sz="2000" b="1" dirty="0"/>
        </a:p>
      </dgm:t>
    </dgm:pt>
    <dgm:pt modelId="{2B7BA514-DE00-47FE-8F08-31A9DDD768E5}" type="parTrans" cxnId="{D24FBAA2-592F-4048-9B89-21983E7FB47D}">
      <dgm:prSet/>
      <dgm:spPr/>
      <dgm:t>
        <a:bodyPr/>
        <a:lstStyle/>
        <a:p>
          <a:endParaRPr lang="zh-CN" altLang="en-US" sz="2000" b="1"/>
        </a:p>
      </dgm:t>
    </dgm:pt>
    <dgm:pt modelId="{1810E266-420B-4D51-874E-F5B2AEAE4945}" type="sibTrans" cxnId="{D24FBAA2-592F-4048-9B89-21983E7FB47D}">
      <dgm:prSet/>
      <dgm:spPr/>
      <dgm:t>
        <a:bodyPr/>
        <a:lstStyle/>
        <a:p>
          <a:endParaRPr lang="zh-CN" altLang="en-US" sz="2000" b="1"/>
        </a:p>
      </dgm:t>
    </dgm:pt>
    <dgm:pt modelId="{DDC779A7-5940-4EE0-9FA1-1813D9648900}">
      <dgm:prSet phldrT="[文本]" custT="1"/>
      <dgm:spPr/>
      <dgm:t>
        <a:bodyPr/>
        <a:lstStyle/>
        <a:p>
          <a:r>
            <a:rPr lang="en-US" altLang="zh-CN" sz="2000" b="1" dirty="0" smtClean="0"/>
            <a:t>3</a:t>
          </a:r>
          <a:endParaRPr lang="zh-CN" altLang="en-US" sz="2000" b="1" dirty="0"/>
        </a:p>
      </dgm:t>
    </dgm:pt>
    <dgm:pt modelId="{8D2BEFFE-0C87-42A4-A00C-65E589636E24}" type="parTrans" cxnId="{502B4688-620E-416A-93FE-33690A808262}">
      <dgm:prSet/>
      <dgm:spPr/>
      <dgm:t>
        <a:bodyPr/>
        <a:lstStyle/>
        <a:p>
          <a:endParaRPr lang="zh-CN" altLang="en-US" sz="2000" b="1"/>
        </a:p>
      </dgm:t>
    </dgm:pt>
    <dgm:pt modelId="{AE390AAC-8C08-486E-B483-3341E6373678}" type="sibTrans" cxnId="{502B4688-620E-416A-93FE-33690A808262}">
      <dgm:prSet/>
      <dgm:spPr/>
      <dgm:t>
        <a:bodyPr/>
        <a:lstStyle/>
        <a:p>
          <a:endParaRPr lang="zh-CN" altLang="en-US" sz="2000" b="1"/>
        </a:p>
      </dgm:t>
    </dgm:pt>
    <dgm:pt modelId="{52498925-2832-4641-BE34-31376C483F55}">
      <dgm:prSet phldrT="[文本]" custT="1"/>
      <dgm:spPr/>
      <dgm:t>
        <a:bodyPr/>
        <a:lstStyle/>
        <a:p>
          <a:r>
            <a:rPr lang="zh-CN" altLang="en-US" sz="2000" b="1" dirty="0" smtClean="0"/>
            <a:t>会议纪要</a:t>
          </a:r>
          <a:endParaRPr lang="zh-CN" altLang="en-US" sz="2000" b="1" dirty="0"/>
        </a:p>
      </dgm:t>
    </dgm:pt>
    <dgm:pt modelId="{3FBB89CD-3657-41CD-B48C-D84E7BB056F8}" type="parTrans" cxnId="{3FF17B94-5E7C-4AA6-9637-6CE80D9E1364}">
      <dgm:prSet/>
      <dgm:spPr/>
      <dgm:t>
        <a:bodyPr/>
        <a:lstStyle/>
        <a:p>
          <a:endParaRPr lang="zh-CN" altLang="en-US" sz="2000" b="1"/>
        </a:p>
      </dgm:t>
    </dgm:pt>
    <dgm:pt modelId="{F2476106-DF23-4157-9FE5-BF9C02191AF2}" type="sibTrans" cxnId="{3FF17B94-5E7C-4AA6-9637-6CE80D9E1364}">
      <dgm:prSet/>
      <dgm:spPr/>
      <dgm:t>
        <a:bodyPr/>
        <a:lstStyle/>
        <a:p>
          <a:endParaRPr lang="zh-CN" altLang="en-US" sz="2000" b="1"/>
        </a:p>
      </dgm:t>
    </dgm:pt>
    <dgm:pt modelId="{DC083944-2B2B-4D69-9891-62FAF819C44F}">
      <dgm:prSet phldrT="[文本]" custT="1"/>
      <dgm:spPr/>
      <dgm:t>
        <a:bodyPr/>
        <a:lstStyle/>
        <a:p>
          <a:r>
            <a:rPr lang="en-US" altLang="zh-CN" sz="2000" b="1" dirty="0" smtClean="0"/>
            <a:t>4</a:t>
          </a:r>
          <a:endParaRPr lang="zh-CN" altLang="en-US" sz="2000" b="1" dirty="0"/>
        </a:p>
      </dgm:t>
    </dgm:pt>
    <dgm:pt modelId="{5437C0C6-3EF8-49F4-A15B-9EF126086EF8}" type="parTrans" cxnId="{E8AE1674-07CD-4F6A-936D-DF781C2392DF}">
      <dgm:prSet/>
      <dgm:spPr/>
      <dgm:t>
        <a:bodyPr/>
        <a:lstStyle/>
        <a:p>
          <a:endParaRPr lang="zh-CN" altLang="en-US" sz="2000" b="1"/>
        </a:p>
      </dgm:t>
    </dgm:pt>
    <dgm:pt modelId="{B6507ED3-81F3-4FC2-A45A-49F8EB2394CB}" type="sibTrans" cxnId="{E8AE1674-07CD-4F6A-936D-DF781C2392DF}">
      <dgm:prSet/>
      <dgm:spPr/>
      <dgm:t>
        <a:bodyPr/>
        <a:lstStyle/>
        <a:p>
          <a:endParaRPr lang="zh-CN" altLang="en-US" sz="2000" b="1"/>
        </a:p>
      </dgm:t>
    </dgm:pt>
    <dgm:pt modelId="{8A3C2002-DDF5-40F1-B37F-893E8322E745}">
      <dgm:prSet phldrT="[文本]" custT="1"/>
      <dgm:spPr/>
      <dgm:t>
        <a:bodyPr/>
        <a:lstStyle/>
        <a:p>
          <a:r>
            <a:rPr lang="zh-CN" altLang="en-US" sz="2000" b="1" dirty="0" smtClean="0"/>
            <a:t>论证报告</a:t>
          </a:r>
          <a:endParaRPr lang="zh-CN" altLang="en-US" sz="2000" b="1" dirty="0"/>
        </a:p>
      </dgm:t>
    </dgm:pt>
    <dgm:pt modelId="{80C96EF7-9E8C-4763-9F1D-64BFDC01A0D9}" type="parTrans" cxnId="{BF516C17-A5DA-4CE8-BF63-F8EFD019FDBF}">
      <dgm:prSet/>
      <dgm:spPr/>
      <dgm:t>
        <a:bodyPr/>
        <a:lstStyle/>
        <a:p>
          <a:endParaRPr lang="zh-CN" altLang="en-US" sz="2000" b="1"/>
        </a:p>
      </dgm:t>
    </dgm:pt>
    <dgm:pt modelId="{023E95E6-48C4-4782-950F-E3BB594E41A1}" type="sibTrans" cxnId="{BF516C17-A5DA-4CE8-BF63-F8EFD019FDBF}">
      <dgm:prSet/>
      <dgm:spPr/>
      <dgm:t>
        <a:bodyPr/>
        <a:lstStyle/>
        <a:p>
          <a:endParaRPr lang="zh-CN" altLang="en-US" sz="2000" b="1"/>
        </a:p>
      </dgm:t>
    </dgm:pt>
    <dgm:pt modelId="{87286ADF-6AA2-4016-A09E-493A4E3DE9C3}" type="pres">
      <dgm:prSet presAssocID="{A99FC92E-8E40-4236-A2FB-E9FA32553250}" presName="Name0" presStyleCnt="0">
        <dgm:presLayoutVars>
          <dgm:chMax/>
          <dgm:chPref/>
          <dgm:dir/>
        </dgm:presLayoutVars>
      </dgm:prSet>
      <dgm:spPr/>
      <dgm:t>
        <a:bodyPr/>
        <a:lstStyle/>
        <a:p>
          <a:endParaRPr lang="zh-CN" altLang="en-US"/>
        </a:p>
      </dgm:t>
    </dgm:pt>
    <dgm:pt modelId="{E8566FA4-CDAC-4C98-8E2C-A37157147FB5}" type="pres">
      <dgm:prSet presAssocID="{BC079171-7DCD-401F-8DD6-0A3563ED498D}" presName="parenttextcomposite" presStyleCnt="0"/>
      <dgm:spPr/>
    </dgm:pt>
    <dgm:pt modelId="{BE8A1967-1529-442F-990A-4F5F35AEA9BD}" type="pres">
      <dgm:prSet presAssocID="{BC079171-7DCD-401F-8DD6-0A3563ED498D}" presName="parenttext" presStyleLbl="revTx" presStyleIdx="0" presStyleCnt="4">
        <dgm:presLayoutVars>
          <dgm:chMax/>
          <dgm:chPref val="2"/>
          <dgm:bulletEnabled val="1"/>
        </dgm:presLayoutVars>
      </dgm:prSet>
      <dgm:spPr/>
      <dgm:t>
        <a:bodyPr/>
        <a:lstStyle/>
        <a:p>
          <a:endParaRPr lang="zh-CN" altLang="en-US"/>
        </a:p>
      </dgm:t>
    </dgm:pt>
    <dgm:pt modelId="{F98CA0D9-647F-47AE-ADF3-937DF671F54A}" type="pres">
      <dgm:prSet presAssocID="{BC079171-7DCD-401F-8DD6-0A3563ED498D}" presName="composite" presStyleCnt="0"/>
      <dgm:spPr/>
    </dgm:pt>
    <dgm:pt modelId="{D271ED3F-8A7E-4AEB-B1B0-AA23570BF83E}" type="pres">
      <dgm:prSet presAssocID="{BC079171-7DCD-401F-8DD6-0A3563ED498D}" presName="chevron1" presStyleLbl="alignNode1" presStyleIdx="0" presStyleCnt="28"/>
      <dgm:spPr/>
    </dgm:pt>
    <dgm:pt modelId="{2FE28A47-AB5A-4BD3-8CD4-46963590E32A}" type="pres">
      <dgm:prSet presAssocID="{BC079171-7DCD-401F-8DD6-0A3563ED498D}" presName="chevron2" presStyleLbl="alignNode1" presStyleIdx="1" presStyleCnt="28"/>
      <dgm:spPr/>
    </dgm:pt>
    <dgm:pt modelId="{A593E171-B3C7-4DE3-97A2-B54C294C0BEC}" type="pres">
      <dgm:prSet presAssocID="{BC079171-7DCD-401F-8DD6-0A3563ED498D}" presName="chevron3" presStyleLbl="alignNode1" presStyleIdx="2" presStyleCnt="28"/>
      <dgm:spPr/>
    </dgm:pt>
    <dgm:pt modelId="{A59EC447-E271-4667-A5C5-E8253BA5F463}" type="pres">
      <dgm:prSet presAssocID="{BC079171-7DCD-401F-8DD6-0A3563ED498D}" presName="chevron4" presStyleLbl="alignNode1" presStyleIdx="3" presStyleCnt="28"/>
      <dgm:spPr/>
    </dgm:pt>
    <dgm:pt modelId="{A88E7E41-6D56-46A8-9FCE-506580734F0A}" type="pres">
      <dgm:prSet presAssocID="{BC079171-7DCD-401F-8DD6-0A3563ED498D}" presName="chevron5" presStyleLbl="alignNode1" presStyleIdx="4" presStyleCnt="28"/>
      <dgm:spPr/>
    </dgm:pt>
    <dgm:pt modelId="{B344F24F-7BF8-4B45-B719-9C3E3493204F}" type="pres">
      <dgm:prSet presAssocID="{BC079171-7DCD-401F-8DD6-0A3563ED498D}" presName="chevron6" presStyleLbl="alignNode1" presStyleIdx="5" presStyleCnt="28"/>
      <dgm:spPr/>
    </dgm:pt>
    <dgm:pt modelId="{C8507762-79CD-47A6-899C-C102B54BA16C}" type="pres">
      <dgm:prSet presAssocID="{BC079171-7DCD-401F-8DD6-0A3563ED498D}" presName="chevron7" presStyleLbl="alignNode1" presStyleIdx="6" presStyleCnt="28"/>
      <dgm:spPr/>
    </dgm:pt>
    <dgm:pt modelId="{12B23D1B-75A3-41DD-98B9-DE49F4B43AE7}" type="pres">
      <dgm:prSet presAssocID="{BC079171-7DCD-401F-8DD6-0A3563ED498D}" presName="childtext" presStyleLbl="solidFgAcc1" presStyleIdx="0" presStyleCnt="4">
        <dgm:presLayoutVars>
          <dgm:chMax/>
          <dgm:chPref val="0"/>
          <dgm:bulletEnabled val="1"/>
        </dgm:presLayoutVars>
      </dgm:prSet>
      <dgm:spPr/>
      <dgm:t>
        <a:bodyPr/>
        <a:lstStyle/>
        <a:p>
          <a:endParaRPr lang="zh-CN" altLang="en-US"/>
        </a:p>
      </dgm:t>
    </dgm:pt>
    <dgm:pt modelId="{F56A0737-2697-4DD0-8263-E2AFAC89FEE3}" type="pres">
      <dgm:prSet presAssocID="{62C0984B-E958-4068-BB3D-147D5E8C607B}" presName="sibTrans" presStyleCnt="0"/>
      <dgm:spPr/>
    </dgm:pt>
    <dgm:pt modelId="{074A40CA-F646-441B-B5DE-17B55386FADF}" type="pres">
      <dgm:prSet presAssocID="{B2B49429-7C82-41A6-8B6E-BA566F0896B0}" presName="parenttextcomposite" presStyleCnt="0"/>
      <dgm:spPr/>
    </dgm:pt>
    <dgm:pt modelId="{9FFE4DAA-3768-40BB-BF61-74A50894CE69}" type="pres">
      <dgm:prSet presAssocID="{B2B49429-7C82-41A6-8B6E-BA566F0896B0}" presName="parenttext" presStyleLbl="revTx" presStyleIdx="1" presStyleCnt="4">
        <dgm:presLayoutVars>
          <dgm:chMax/>
          <dgm:chPref val="2"/>
          <dgm:bulletEnabled val="1"/>
        </dgm:presLayoutVars>
      </dgm:prSet>
      <dgm:spPr/>
      <dgm:t>
        <a:bodyPr/>
        <a:lstStyle/>
        <a:p>
          <a:endParaRPr lang="zh-CN" altLang="en-US"/>
        </a:p>
      </dgm:t>
    </dgm:pt>
    <dgm:pt modelId="{A582CF1E-7620-4D0F-90C8-D8E6BA60C87E}" type="pres">
      <dgm:prSet presAssocID="{B2B49429-7C82-41A6-8B6E-BA566F0896B0}" presName="composite" presStyleCnt="0"/>
      <dgm:spPr/>
    </dgm:pt>
    <dgm:pt modelId="{097558AA-8F60-4ACF-8204-40BA4E9AA489}" type="pres">
      <dgm:prSet presAssocID="{B2B49429-7C82-41A6-8B6E-BA566F0896B0}" presName="chevron1" presStyleLbl="alignNode1" presStyleIdx="7" presStyleCnt="28"/>
      <dgm:spPr/>
    </dgm:pt>
    <dgm:pt modelId="{431F891F-9BA2-43A6-97C7-765CD07C6309}" type="pres">
      <dgm:prSet presAssocID="{B2B49429-7C82-41A6-8B6E-BA566F0896B0}" presName="chevron2" presStyleLbl="alignNode1" presStyleIdx="8" presStyleCnt="28"/>
      <dgm:spPr/>
    </dgm:pt>
    <dgm:pt modelId="{D32A19BF-8716-42A2-B91F-D2D95D514A51}" type="pres">
      <dgm:prSet presAssocID="{B2B49429-7C82-41A6-8B6E-BA566F0896B0}" presName="chevron3" presStyleLbl="alignNode1" presStyleIdx="9" presStyleCnt="28"/>
      <dgm:spPr/>
    </dgm:pt>
    <dgm:pt modelId="{547BD276-C725-4441-8607-B72BEC27A7BE}" type="pres">
      <dgm:prSet presAssocID="{B2B49429-7C82-41A6-8B6E-BA566F0896B0}" presName="chevron4" presStyleLbl="alignNode1" presStyleIdx="10" presStyleCnt="28"/>
      <dgm:spPr/>
    </dgm:pt>
    <dgm:pt modelId="{D55D6110-FF3F-4911-9617-B667AE1345B5}" type="pres">
      <dgm:prSet presAssocID="{B2B49429-7C82-41A6-8B6E-BA566F0896B0}" presName="chevron5" presStyleLbl="alignNode1" presStyleIdx="11" presStyleCnt="28"/>
      <dgm:spPr/>
    </dgm:pt>
    <dgm:pt modelId="{F1D59941-B696-4EF0-8996-01A61FBEEC44}" type="pres">
      <dgm:prSet presAssocID="{B2B49429-7C82-41A6-8B6E-BA566F0896B0}" presName="chevron6" presStyleLbl="alignNode1" presStyleIdx="12" presStyleCnt="28"/>
      <dgm:spPr/>
    </dgm:pt>
    <dgm:pt modelId="{513FD746-CA15-428B-86D1-5223AC5FE1AB}" type="pres">
      <dgm:prSet presAssocID="{B2B49429-7C82-41A6-8B6E-BA566F0896B0}" presName="chevron7" presStyleLbl="alignNode1" presStyleIdx="13" presStyleCnt="28"/>
      <dgm:spPr/>
    </dgm:pt>
    <dgm:pt modelId="{35486048-2DDD-4B89-8D4E-AFC38DFFF13E}" type="pres">
      <dgm:prSet presAssocID="{B2B49429-7C82-41A6-8B6E-BA566F0896B0}" presName="childtext" presStyleLbl="solidFgAcc1" presStyleIdx="1" presStyleCnt="4">
        <dgm:presLayoutVars>
          <dgm:chMax/>
          <dgm:chPref val="0"/>
          <dgm:bulletEnabled val="1"/>
        </dgm:presLayoutVars>
      </dgm:prSet>
      <dgm:spPr/>
      <dgm:t>
        <a:bodyPr/>
        <a:lstStyle/>
        <a:p>
          <a:endParaRPr lang="zh-CN" altLang="en-US"/>
        </a:p>
      </dgm:t>
    </dgm:pt>
    <dgm:pt modelId="{18A23B0D-9221-470D-87F0-B2DCB91BEF9E}" type="pres">
      <dgm:prSet presAssocID="{55F20A76-1EAD-4CAA-B76D-BB438220192E}" presName="sibTrans" presStyleCnt="0"/>
      <dgm:spPr/>
    </dgm:pt>
    <dgm:pt modelId="{287FCDEF-BF2D-437C-AA1D-3E45784621BE}" type="pres">
      <dgm:prSet presAssocID="{DDC779A7-5940-4EE0-9FA1-1813D9648900}" presName="parenttextcomposite" presStyleCnt="0"/>
      <dgm:spPr/>
    </dgm:pt>
    <dgm:pt modelId="{70F9D27E-B13E-4D18-A7A0-D645C3AF6A51}" type="pres">
      <dgm:prSet presAssocID="{DDC779A7-5940-4EE0-9FA1-1813D9648900}" presName="parenttext" presStyleLbl="revTx" presStyleIdx="2" presStyleCnt="4">
        <dgm:presLayoutVars>
          <dgm:chMax/>
          <dgm:chPref val="2"/>
          <dgm:bulletEnabled val="1"/>
        </dgm:presLayoutVars>
      </dgm:prSet>
      <dgm:spPr/>
      <dgm:t>
        <a:bodyPr/>
        <a:lstStyle/>
        <a:p>
          <a:endParaRPr lang="zh-CN" altLang="en-US"/>
        </a:p>
      </dgm:t>
    </dgm:pt>
    <dgm:pt modelId="{878D5ABF-0570-4863-BB1D-1C655DEE88A4}" type="pres">
      <dgm:prSet presAssocID="{DDC779A7-5940-4EE0-9FA1-1813D9648900}" presName="composite" presStyleCnt="0"/>
      <dgm:spPr/>
    </dgm:pt>
    <dgm:pt modelId="{08404085-55DC-4962-8A41-28E4E6285752}" type="pres">
      <dgm:prSet presAssocID="{DDC779A7-5940-4EE0-9FA1-1813D9648900}" presName="chevron1" presStyleLbl="alignNode1" presStyleIdx="14" presStyleCnt="28"/>
      <dgm:spPr/>
    </dgm:pt>
    <dgm:pt modelId="{DABB255B-45BA-4FFA-8E11-AB9787E1CBFD}" type="pres">
      <dgm:prSet presAssocID="{DDC779A7-5940-4EE0-9FA1-1813D9648900}" presName="chevron2" presStyleLbl="alignNode1" presStyleIdx="15" presStyleCnt="28"/>
      <dgm:spPr/>
    </dgm:pt>
    <dgm:pt modelId="{7E66A230-4324-4C53-9502-9A74CD98C2BD}" type="pres">
      <dgm:prSet presAssocID="{DDC779A7-5940-4EE0-9FA1-1813D9648900}" presName="chevron3" presStyleLbl="alignNode1" presStyleIdx="16" presStyleCnt="28"/>
      <dgm:spPr/>
    </dgm:pt>
    <dgm:pt modelId="{115843EA-E38F-4C39-9C40-48889497ECB9}" type="pres">
      <dgm:prSet presAssocID="{DDC779A7-5940-4EE0-9FA1-1813D9648900}" presName="chevron4" presStyleLbl="alignNode1" presStyleIdx="17" presStyleCnt="28"/>
      <dgm:spPr/>
    </dgm:pt>
    <dgm:pt modelId="{8A484204-260D-457B-9BD6-8D506FD4A3F7}" type="pres">
      <dgm:prSet presAssocID="{DDC779A7-5940-4EE0-9FA1-1813D9648900}" presName="chevron5" presStyleLbl="alignNode1" presStyleIdx="18" presStyleCnt="28"/>
      <dgm:spPr/>
    </dgm:pt>
    <dgm:pt modelId="{37180A9C-4864-4A82-9A3E-4E2583B56A68}" type="pres">
      <dgm:prSet presAssocID="{DDC779A7-5940-4EE0-9FA1-1813D9648900}" presName="chevron6" presStyleLbl="alignNode1" presStyleIdx="19" presStyleCnt="28"/>
      <dgm:spPr/>
    </dgm:pt>
    <dgm:pt modelId="{B9160BF3-F0B3-4E71-9B26-3BC4E38E770D}" type="pres">
      <dgm:prSet presAssocID="{DDC779A7-5940-4EE0-9FA1-1813D9648900}" presName="chevron7" presStyleLbl="alignNode1" presStyleIdx="20" presStyleCnt="28"/>
      <dgm:spPr/>
    </dgm:pt>
    <dgm:pt modelId="{05E6B4E1-BE88-401A-822C-FE1BB3CD73DF}" type="pres">
      <dgm:prSet presAssocID="{DDC779A7-5940-4EE0-9FA1-1813D9648900}" presName="childtext" presStyleLbl="solidFgAcc1" presStyleIdx="2" presStyleCnt="4">
        <dgm:presLayoutVars>
          <dgm:chMax/>
          <dgm:chPref val="0"/>
          <dgm:bulletEnabled val="1"/>
        </dgm:presLayoutVars>
      </dgm:prSet>
      <dgm:spPr/>
      <dgm:t>
        <a:bodyPr/>
        <a:lstStyle/>
        <a:p>
          <a:endParaRPr lang="zh-CN" altLang="en-US"/>
        </a:p>
      </dgm:t>
    </dgm:pt>
    <dgm:pt modelId="{38619279-ACBE-47D1-998D-7CB412375CDC}" type="pres">
      <dgm:prSet presAssocID="{AE390AAC-8C08-486E-B483-3341E6373678}" presName="sibTrans" presStyleCnt="0"/>
      <dgm:spPr/>
    </dgm:pt>
    <dgm:pt modelId="{4A98C421-5E52-4CB2-B710-691D4F0A2E90}" type="pres">
      <dgm:prSet presAssocID="{DC083944-2B2B-4D69-9891-62FAF819C44F}" presName="parenttextcomposite" presStyleCnt="0"/>
      <dgm:spPr/>
    </dgm:pt>
    <dgm:pt modelId="{9A455A34-2E0C-48C9-8710-9C251F709283}" type="pres">
      <dgm:prSet presAssocID="{DC083944-2B2B-4D69-9891-62FAF819C44F}" presName="parenttext" presStyleLbl="revTx" presStyleIdx="3" presStyleCnt="4">
        <dgm:presLayoutVars>
          <dgm:chMax/>
          <dgm:chPref val="2"/>
          <dgm:bulletEnabled val="1"/>
        </dgm:presLayoutVars>
      </dgm:prSet>
      <dgm:spPr/>
      <dgm:t>
        <a:bodyPr/>
        <a:lstStyle/>
        <a:p>
          <a:endParaRPr lang="zh-CN" altLang="en-US"/>
        </a:p>
      </dgm:t>
    </dgm:pt>
    <dgm:pt modelId="{ACAA9BF2-2BA7-4B37-B109-68EB301C2968}" type="pres">
      <dgm:prSet presAssocID="{DC083944-2B2B-4D69-9891-62FAF819C44F}" presName="composite" presStyleCnt="0"/>
      <dgm:spPr/>
    </dgm:pt>
    <dgm:pt modelId="{53038FB5-9955-4852-BDDB-63C7B02AA58C}" type="pres">
      <dgm:prSet presAssocID="{DC083944-2B2B-4D69-9891-62FAF819C44F}" presName="chevron1" presStyleLbl="alignNode1" presStyleIdx="21" presStyleCnt="28"/>
      <dgm:spPr/>
    </dgm:pt>
    <dgm:pt modelId="{935D7634-82CD-4DB4-8DEF-ECE9DD5ABF38}" type="pres">
      <dgm:prSet presAssocID="{DC083944-2B2B-4D69-9891-62FAF819C44F}" presName="chevron2" presStyleLbl="alignNode1" presStyleIdx="22" presStyleCnt="28"/>
      <dgm:spPr/>
    </dgm:pt>
    <dgm:pt modelId="{8845D96B-CD59-4619-A6FD-629F25496F10}" type="pres">
      <dgm:prSet presAssocID="{DC083944-2B2B-4D69-9891-62FAF819C44F}" presName="chevron3" presStyleLbl="alignNode1" presStyleIdx="23" presStyleCnt="28"/>
      <dgm:spPr/>
    </dgm:pt>
    <dgm:pt modelId="{8C58D119-751C-46DD-B367-3E14FCE259A9}" type="pres">
      <dgm:prSet presAssocID="{DC083944-2B2B-4D69-9891-62FAF819C44F}" presName="chevron4" presStyleLbl="alignNode1" presStyleIdx="24" presStyleCnt="28"/>
      <dgm:spPr/>
    </dgm:pt>
    <dgm:pt modelId="{81013D83-8630-4E81-93B4-D21476DECABE}" type="pres">
      <dgm:prSet presAssocID="{DC083944-2B2B-4D69-9891-62FAF819C44F}" presName="chevron5" presStyleLbl="alignNode1" presStyleIdx="25" presStyleCnt="28"/>
      <dgm:spPr/>
    </dgm:pt>
    <dgm:pt modelId="{2791BD73-0269-4405-8242-16ED01FB8B59}" type="pres">
      <dgm:prSet presAssocID="{DC083944-2B2B-4D69-9891-62FAF819C44F}" presName="chevron6" presStyleLbl="alignNode1" presStyleIdx="26" presStyleCnt="28"/>
      <dgm:spPr/>
    </dgm:pt>
    <dgm:pt modelId="{A071284B-B267-47DD-A74A-6A5A88044C51}" type="pres">
      <dgm:prSet presAssocID="{DC083944-2B2B-4D69-9891-62FAF819C44F}" presName="chevron7" presStyleLbl="alignNode1" presStyleIdx="27" presStyleCnt="28"/>
      <dgm:spPr/>
    </dgm:pt>
    <dgm:pt modelId="{478A7868-1C57-4007-9D34-00DCC7A36AAE}" type="pres">
      <dgm:prSet presAssocID="{DC083944-2B2B-4D69-9891-62FAF819C44F}" presName="childtext" presStyleLbl="solidFgAcc1" presStyleIdx="3" presStyleCnt="4">
        <dgm:presLayoutVars>
          <dgm:chMax/>
          <dgm:chPref val="0"/>
          <dgm:bulletEnabled val="1"/>
        </dgm:presLayoutVars>
      </dgm:prSet>
      <dgm:spPr/>
      <dgm:t>
        <a:bodyPr/>
        <a:lstStyle/>
        <a:p>
          <a:endParaRPr lang="zh-CN" altLang="en-US"/>
        </a:p>
      </dgm:t>
    </dgm:pt>
  </dgm:ptLst>
  <dgm:cxnLst>
    <dgm:cxn modelId="{90356B84-B9DF-4E45-8BB2-C6F4B79FCEF0}" srcId="{A99FC92E-8E40-4236-A2FB-E9FA32553250}" destId="{BC079171-7DCD-401F-8DD6-0A3563ED498D}" srcOrd="0" destOrd="0" parTransId="{1404DDEC-443F-4F42-BD88-3BB617EF8983}" sibTransId="{62C0984B-E958-4068-BB3D-147D5E8C607B}"/>
    <dgm:cxn modelId="{D24FBAA2-592F-4048-9B89-21983E7FB47D}" srcId="{B2B49429-7C82-41A6-8B6E-BA566F0896B0}" destId="{1316E5A1-31F2-4596-A1AC-36335CC4DCE9}" srcOrd="0" destOrd="0" parTransId="{2B7BA514-DE00-47FE-8F08-31A9DDD768E5}" sibTransId="{1810E266-420B-4D51-874E-F5B2AEAE4945}"/>
    <dgm:cxn modelId="{464D7C9A-91DF-4B7F-9BCB-BC225D8430D0}" type="presOf" srcId="{B2B49429-7C82-41A6-8B6E-BA566F0896B0}" destId="{9FFE4DAA-3768-40BB-BF61-74A50894CE69}" srcOrd="0" destOrd="0" presId="urn:microsoft.com/office/officeart/2008/layout/VerticalAccentList"/>
    <dgm:cxn modelId="{EBFB062D-EEFC-45C8-823C-AB1B3272CA5D}" type="presOf" srcId="{8A3C2002-DDF5-40F1-B37F-893E8322E745}" destId="{05E6B4E1-BE88-401A-822C-FE1BB3CD73DF}" srcOrd="0" destOrd="0" presId="urn:microsoft.com/office/officeart/2008/layout/VerticalAccentList"/>
    <dgm:cxn modelId="{894C8A6B-8961-47BE-BD75-59FB7BF5744B}" type="presOf" srcId="{DDC779A7-5940-4EE0-9FA1-1813D9648900}" destId="{70F9D27E-B13E-4D18-A7A0-D645C3AF6A51}" srcOrd="0" destOrd="0" presId="urn:microsoft.com/office/officeart/2008/layout/VerticalAccentList"/>
    <dgm:cxn modelId="{D1D9C4E8-BF36-49CC-975A-9D47421869D3}" type="presOf" srcId="{C7920F08-F084-44D8-A25A-3A7F24319EC2}" destId="{12B23D1B-75A3-41DD-98B9-DE49F4B43AE7}" srcOrd="0" destOrd="0" presId="urn:microsoft.com/office/officeart/2008/layout/VerticalAccentList"/>
    <dgm:cxn modelId="{93597A63-E2F6-4D7B-B5BB-AB8F03CAC6A2}" type="presOf" srcId="{A99FC92E-8E40-4236-A2FB-E9FA32553250}" destId="{87286ADF-6AA2-4016-A09E-493A4E3DE9C3}" srcOrd="0" destOrd="0" presId="urn:microsoft.com/office/officeart/2008/layout/VerticalAccentList"/>
    <dgm:cxn modelId="{1DF679A5-2667-4985-A199-FBA67068CA54}" srcId="{A99FC92E-8E40-4236-A2FB-E9FA32553250}" destId="{B2B49429-7C82-41A6-8B6E-BA566F0896B0}" srcOrd="1" destOrd="0" parTransId="{D58110F7-D0B9-4A4F-8DB5-A6BA2B609FAD}" sibTransId="{55F20A76-1EAD-4CAA-B76D-BB438220192E}"/>
    <dgm:cxn modelId="{BF516C17-A5DA-4CE8-BF63-F8EFD019FDBF}" srcId="{DDC779A7-5940-4EE0-9FA1-1813D9648900}" destId="{8A3C2002-DDF5-40F1-B37F-893E8322E745}" srcOrd="0" destOrd="0" parTransId="{80C96EF7-9E8C-4763-9F1D-64BFDC01A0D9}" sibTransId="{023E95E6-48C4-4782-950F-E3BB594E41A1}"/>
    <dgm:cxn modelId="{502B4688-620E-416A-93FE-33690A808262}" srcId="{A99FC92E-8E40-4236-A2FB-E9FA32553250}" destId="{DDC779A7-5940-4EE0-9FA1-1813D9648900}" srcOrd="2" destOrd="0" parTransId="{8D2BEFFE-0C87-42A4-A00C-65E589636E24}" sibTransId="{AE390AAC-8C08-486E-B483-3341E6373678}"/>
    <dgm:cxn modelId="{D31A0D05-A2A9-4852-9752-F43CA0263A85}" type="presOf" srcId="{DC083944-2B2B-4D69-9891-62FAF819C44F}" destId="{9A455A34-2E0C-48C9-8710-9C251F709283}" srcOrd="0" destOrd="0" presId="urn:microsoft.com/office/officeart/2008/layout/VerticalAccentList"/>
    <dgm:cxn modelId="{732D7E05-5FB4-4FEF-950D-5834BAABB47F}" srcId="{BC079171-7DCD-401F-8DD6-0A3563ED498D}" destId="{C7920F08-F084-44D8-A25A-3A7F24319EC2}" srcOrd="0" destOrd="0" parTransId="{59F5EEE1-EA24-4A8A-A4DB-8769AA822128}" sibTransId="{B2EF1C7E-85D8-4046-9BD1-A0BBB25AB3C2}"/>
    <dgm:cxn modelId="{E8AE1674-07CD-4F6A-936D-DF781C2392DF}" srcId="{A99FC92E-8E40-4236-A2FB-E9FA32553250}" destId="{DC083944-2B2B-4D69-9891-62FAF819C44F}" srcOrd="3" destOrd="0" parTransId="{5437C0C6-3EF8-49F4-A15B-9EF126086EF8}" sibTransId="{B6507ED3-81F3-4FC2-A45A-49F8EB2394CB}"/>
    <dgm:cxn modelId="{3FF17B94-5E7C-4AA6-9637-6CE80D9E1364}" srcId="{DC083944-2B2B-4D69-9891-62FAF819C44F}" destId="{52498925-2832-4641-BE34-31376C483F55}" srcOrd="0" destOrd="0" parTransId="{3FBB89CD-3657-41CD-B48C-D84E7BB056F8}" sibTransId="{F2476106-DF23-4157-9FE5-BF9C02191AF2}"/>
    <dgm:cxn modelId="{1099B97D-2B20-44C0-8786-5E9E30B693FE}" type="presOf" srcId="{1316E5A1-31F2-4596-A1AC-36335CC4DCE9}" destId="{35486048-2DDD-4B89-8D4E-AFC38DFFF13E}" srcOrd="0" destOrd="0" presId="urn:microsoft.com/office/officeart/2008/layout/VerticalAccentList"/>
    <dgm:cxn modelId="{A62A5FCD-5C00-438C-9744-77692BBE24F7}" type="presOf" srcId="{52498925-2832-4641-BE34-31376C483F55}" destId="{478A7868-1C57-4007-9D34-00DCC7A36AAE}" srcOrd="0" destOrd="0" presId="urn:microsoft.com/office/officeart/2008/layout/VerticalAccentList"/>
    <dgm:cxn modelId="{3D0ECE7A-6411-49F9-80A5-BB12975B649B}" type="presOf" srcId="{BC079171-7DCD-401F-8DD6-0A3563ED498D}" destId="{BE8A1967-1529-442F-990A-4F5F35AEA9BD}" srcOrd="0" destOrd="0" presId="urn:microsoft.com/office/officeart/2008/layout/VerticalAccentList"/>
    <dgm:cxn modelId="{58618B4C-9857-40F4-83E4-BF99F86B0578}" type="presParOf" srcId="{87286ADF-6AA2-4016-A09E-493A4E3DE9C3}" destId="{E8566FA4-CDAC-4C98-8E2C-A37157147FB5}" srcOrd="0" destOrd="0" presId="urn:microsoft.com/office/officeart/2008/layout/VerticalAccentList"/>
    <dgm:cxn modelId="{B8DB4DC3-A24D-4BFE-BB00-F59BFC2A40D2}" type="presParOf" srcId="{E8566FA4-CDAC-4C98-8E2C-A37157147FB5}" destId="{BE8A1967-1529-442F-990A-4F5F35AEA9BD}" srcOrd="0" destOrd="0" presId="urn:microsoft.com/office/officeart/2008/layout/VerticalAccentList"/>
    <dgm:cxn modelId="{62F8B186-E0CC-434E-987C-5B18F48DBE51}" type="presParOf" srcId="{87286ADF-6AA2-4016-A09E-493A4E3DE9C3}" destId="{F98CA0D9-647F-47AE-ADF3-937DF671F54A}" srcOrd="1" destOrd="0" presId="urn:microsoft.com/office/officeart/2008/layout/VerticalAccentList"/>
    <dgm:cxn modelId="{E0367893-ED2E-4F1A-A685-C1EC2420175A}" type="presParOf" srcId="{F98CA0D9-647F-47AE-ADF3-937DF671F54A}" destId="{D271ED3F-8A7E-4AEB-B1B0-AA23570BF83E}" srcOrd="0" destOrd="0" presId="urn:microsoft.com/office/officeart/2008/layout/VerticalAccentList"/>
    <dgm:cxn modelId="{63C50D9C-5229-48C8-927F-FE12BC36654F}" type="presParOf" srcId="{F98CA0D9-647F-47AE-ADF3-937DF671F54A}" destId="{2FE28A47-AB5A-4BD3-8CD4-46963590E32A}" srcOrd="1" destOrd="0" presId="urn:microsoft.com/office/officeart/2008/layout/VerticalAccentList"/>
    <dgm:cxn modelId="{9F0EA593-2836-4DB6-A2BD-B90F21483CBC}" type="presParOf" srcId="{F98CA0D9-647F-47AE-ADF3-937DF671F54A}" destId="{A593E171-B3C7-4DE3-97A2-B54C294C0BEC}" srcOrd="2" destOrd="0" presId="urn:microsoft.com/office/officeart/2008/layout/VerticalAccentList"/>
    <dgm:cxn modelId="{89CEE04F-0A43-4118-8CA0-5CC0C84F504C}" type="presParOf" srcId="{F98CA0D9-647F-47AE-ADF3-937DF671F54A}" destId="{A59EC447-E271-4667-A5C5-E8253BA5F463}" srcOrd="3" destOrd="0" presId="urn:microsoft.com/office/officeart/2008/layout/VerticalAccentList"/>
    <dgm:cxn modelId="{278FBC7E-7F10-41A7-B12D-3829576DE1F7}" type="presParOf" srcId="{F98CA0D9-647F-47AE-ADF3-937DF671F54A}" destId="{A88E7E41-6D56-46A8-9FCE-506580734F0A}" srcOrd="4" destOrd="0" presId="urn:microsoft.com/office/officeart/2008/layout/VerticalAccentList"/>
    <dgm:cxn modelId="{4F5A224C-2F7D-42F5-AF12-04333A5C8592}" type="presParOf" srcId="{F98CA0D9-647F-47AE-ADF3-937DF671F54A}" destId="{B344F24F-7BF8-4B45-B719-9C3E3493204F}" srcOrd="5" destOrd="0" presId="urn:microsoft.com/office/officeart/2008/layout/VerticalAccentList"/>
    <dgm:cxn modelId="{C7E5977D-E03F-4257-8BA2-805C4AB7916D}" type="presParOf" srcId="{F98CA0D9-647F-47AE-ADF3-937DF671F54A}" destId="{C8507762-79CD-47A6-899C-C102B54BA16C}" srcOrd="6" destOrd="0" presId="urn:microsoft.com/office/officeart/2008/layout/VerticalAccentList"/>
    <dgm:cxn modelId="{49B979AB-C8DD-4B55-A0A5-55BE746A0456}" type="presParOf" srcId="{F98CA0D9-647F-47AE-ADF3-937DF671F54A}" destId="{12B23D1B-75A3-41DD-98B9-DE49F4B43AE7}" srcOrd="7" destOrd="0" presId="urn:microsoft.com/office/officeart/2008/layout/VerticalAccentList"/>
    <dgm:cxn modelId="{5EAAFDCA-A9D9-47E9-B6D1-2FE4D43FB086}" type="presParOf" srcId="{87286ADF-6AA2-4016-A09E-493A4E3DE9C3}" destId="{F56A0737-2697-4DD0-8263-E2AFAC89FEE3}" srcOrd="2" destOrd="0" presId="urn:microsoft.com/office/officeart/2008/layout/VerticalAccentList"/>
    <dgm:cxn modelId="{F558891B-3C6A-41EA-893F-42FF9CC41B41}" type="presParOf" srcId="{87286ADF-6AA2-4016-A09E-493A4E3DE9C3}" destId="{074A40CA-F646-441B-B5DE-17B55386FADF}" srcOrd="3" destOrd="0" presId="urn:microsoft.com/office/officeart/2008/layout/VerticalAccentList"/>
    <dgm:cxn modelId="{4E731522-692C-4E58-BB04-A6162EC13ABD}" type="presParOf" srcId="{074A40CA-F646-441B-B5DE-17B55386FADF}" destId="{9FFE4DAA-3768-40BB-BF61-74A50894CE69}" srcOrd="0" destOrd="0" presId="urn:microsoft.com/office/officeart/2008/layout/VerticalAccentList"/>
    <dgm:cxn modelId="{C7A98B15-A6A3-4E8C-AA62-8B55C666E461}" type="presParOf" srcId="{87286ADF-6AA2-4016-A09E-493A4E3DE9C3}" destId="{A582CF1E-7620-4D0F-90C8-D8E6BA60C87E}" srcOrd="4" destOrd="0" presId="urn:microsoft.com/office/officeart/2008/layout/VerticalAccentList"/>
    <dgm:cxn modelId="{A4C903DD-EF9E-4395-912E-E11E3ED0CCBE}" type="presParOf" srcId="{A582CF1E-7620-4D0F-90C8-D8E6BA60C87E}" destId="{097558AA-8F60-4ACF-8204-40BA4E9AA489}" srcOrd="0" destOrd="0" presId="urn:microsoft.com/office/officeart/2008/layout/VerticalAccentList"/>
    <dgm:cxn modelId="{393A1F1B-E3E5-46E9-B3A8-8A2135D6C664}" type="presParOf" srcId="{A582CF1E-7620-4D0F-90C8-D8E6BA60C87E}" destId="{431F891F-9BA2-43A6-97C7-765CD07C6309}" srcOrd="1" destOrd="0" presId="urn:microsoft.com/office/officeart/2008/layout/VerticalAccentList"/>
    <dgm:cxn modelId="{26CAF503-53D7-4EA3-8ADA-F2F8E9FB9D3A}" type="presParOf" srcId="{A582CF1E-7620-4D0F-90C8-D8E6BA60C87E}" destId="{D32A19BF-8716-42A2-B91F-D2D95D514A51}" srcOrd="2" destOrd="0" presId="urn:microsoft.com/office/officeart/2008/layout/VerticalAccentList"/>
    <dgm:cxn modelId="{8DAFB3E5-9945-4D2D-9FBB-0A16751C9E38}" type="presParOf" srcId="{A582CF1E-7620-4D0F-90C8-D8E6BA60C87E}" destId="{547BD276-C725-4441-8607-B72BEC27A7BE}" srcOrd="3" destOrd="0" presId="urn:microsoft.com/office/officeart/2008/layout/VerticalAccentList"/>
    <dgm:cxn modelId="{87879BEA-B0E2-40D9-891B-06676C641C3B}" type="presParOf" srcId="{A582CF1E-7620-4D0F-90C8-D8E6BA60C87E}" destId="{D55D6110-FF3F-4911-9617-B667AE1345B5}" srcOrd="4" destOrd="0" presId="urn:microsoft.com/office/officeart/2008/layout/VerticalAccentList"/>
    <dgm:cxn modelId="{C4C32A22-BC29-41AB-A11E-655971F0509F}" type="presParOf" srcId="{A582CF1E-7620-4D0F-90C8-D8E6BA60C87E}" destId="{F1D59941-B696-4EF0-8996-01A61FBEEC44}" srcOrd="5" destOrd="0" presId="urn:microsoft.com/office/officeart/2008/layout/VerticalAccentList"/>
    <dgm:cxn modelId="{4C607624-147F-4BDC-9AEC-DB531DADF6BE}" type="presParOf" srcId="{A582CF1E-7620-4D0F-90C8-D8E6BA60C87E}" destId="{513FD746-CA15-428B-86D1-5223AC5FE1AB}" srcOrd="6" destOrd="0" presId="urn:microsoft.com/office/officeart/2008/layout/VerticalAccentList"/>
    <dgm:cxn modelId="{6D63E4CA-BB17-4093-AB2F-1D2C5BF11A4F}" type="presParOf" srcId="{A582CF1E-7620-4D0F-90C8-D8E6BA60C87E}" destId="{35486048-2DDD-4B89-8D4E-AFC38DFFF13E}" srcOrd="7" destOrd="0" presId="urn:microsoft.com/office/officeart/2008/layout/VerticalAccentList"/>
    <dgm:cxn modelId="{109BBEFE-5E76-4BA8-97FB-DC4ED8C977EC}" type="presParOf" srcId="{87286ADF-6AA2-4016-A09E-493A4E3DE9C3}" destId="{18A23B0D-9221-470D-87F0-B2DCB91BEF9E}" srcOrd="5" destOrd="0" presId="urn:microsoft.com/office/officeart/2008/layout/VerticalAccentList"/>
    <dgm:cxn modelId="{671A98D5-2904-43B3-8F25-5941AD5D8BCB}" type="presParOf" srcId="{87286ADF-6AA2-4016-A09E-493A4E3DE9C3}" destId="{287FCDEF-BF2D-437C-AA1D-3E45784621BE}" srcOrd="6" destOrd="0" presId="urn:microsoft.com/office/officeart/2008/layout/VerticalAccentList"/>
    <dgm:cxn modelId="{8E64EC02-2D56-45AC-819B-8828C96046EF}" type="presParOf" srcId="{287FCDEF-BF2D-437C-AA1D-3E45784621BE}" destId="{70F9D27E-B13E-4D18-A7A0-D645C3AF6A51}" srcOrd="0" destOrd="0" presId="urn:microsoft.com/office/officeart/2008/layout/VerticalAccentList"/>
    <dgm:cxn modelId="{61DF12AF-ACEF-451F-8F9C-81D0081F7E24}" type="presParOf" srcId="{87286ADF-6AA2-4016-A09E-493A4E3DE9C3}" destId="{878D5ABF-0570-4863-BB1D-1C655DEE88A4}" srcOrd="7" destOrd="0" presId="urn:microsoft.com/office/officeart/2008/layout/VerticalAccentList"/>
    <dgm:cxn modelId="{FB96C3C4-346A-4C85-A182-A6E19552C90C}" type="presParOf" srcId="{878D5ABF-0570-4863-BB1D-1C655DEE88A4}" destId="{08404085-55DC-4962-8A41-28E4E6285752}" srcOrd="0" destOrd="0" presId="urn:microsoft.com/office/officeart/2008/layout/VerticalAccentList"/>
    <dgm:cxn modelId="{2B5AC5D0-393E-405B-95D6-8DCB2AE7063A}" type="presParOf" srcId="{878D5ABF-0570-4863-BB1D-1C655DEE88A4}" destId="{DABB255B-45BA-4FFA-8E11-AB9787E1CBFD}" srcOrd="1" destOrd="0" presId="urn:microsoft.com/office/officeart/2008/layout/VerticalAccentList"/>
    <dgm:cxn modelId="{B18F8428-DED0-4B31-AAE3-3C93AB3CC748}" type="presParOf" srcId="{878D5ABF-0570-4863-BB1D-1C655DEE88A4}" destId="{7E66A230-4324-4C53-9502-9A74CD98C2BD}" srcOrd="2" destOrd="0" presId="urn:microsoft.com/office/officeart/2008/layout/VerticalAccentList"/>
    <dgm:cxn modelId="{B9F3306C-2CF3-4034-942F-E0C61AFCC891}" type="presParOf" srcId="{878D5ABF-0570-4863-BB1D-1C655DEE88A4}" destId="{115843EA-E38F-4C39-9C40-48889497ECB9}" srcOrd="3" destOrd="0" presId="urn:microsoft.com/office/officeart/2008/layout/VerticalAccentList"/>
    <dgm:cxn modelId="{54828C1F-5A59-4362-B4E9-8496D0B7CCAF}" type="presParOf" srcId="{878D5ABF-0570-4863-BB1D-1C655DEE88A4}" destId="{8A484204-260D-457B-9BD6-8D506FD4A3F7}" srcOrd="4" destOrd="0" presId="urn:microsoft.com/office/officeart/2008/layout/VerticalAccentList"/>
    <dgm:cxn modelId="{C7650256-C22D-446F-85F9-2A451ABAE8D5}" type="presParOf" srcId="{878D5ABF-0570-4863-BB1D-1C655DEE88A4}" destId="{37180A9C-4864-4A82-9A3E-4E2583B56A68}" srcOrd="5" destOrd="0" presId="urn:microsoft.com/office/officeart/2008/layout/VerticalAccentList"/>
    <dgm:cxn modelId="{11C4D908-F4F8-46D1-9E63-C5DA958EEBA6}" type="presParOf" srcId="{878D5ABF-0570-4863-BB1D-1C655DEE88A4}" destId="{B9160BF3-F0B3-4E71-9B26-3BC4E38E770D}" srcOrd="6" destOrd="0" presId="urn:microsoft.com/office/officeart/2008/layout/VerticalAccentList"/>
    <dgm:cxn modelId="{10DBB8F5-8828-454D-81B9-1F86F723A26A}" type="presParOf" srcId="{878D5ABF-0570-4863-BB1D-1C655DEE88A4}" destId="{05E6B4E1-BE88-401A-822C-FE1BB3CD73DF}" srcOrd="7" destOrd="0" presId="urn:microsoft.com/office/officeart/2008/layout/VerticalAccentList"/>
    <dgm:cxn modelId="{C054CDFC-705C-4A6F-B271-B1FBABBE394F}" type="presParOf" srcId="{87286ADF-6AA2-4016-A09E-493A4E3DE9C3}" destId="{38619279-ACBE-47D1-998D-7CB412375CDC}" srcOrd="8" destOrd="0" presId="urn:microsoft.com/office/officeart/2008/layout/VerticalAccentList"/>
    <dgm:cxn modelId="{9CFB401D-1674-4FBD-93A3-E69DE9485E31}" type="presParOf" srcId="{87286ADF-6AA2-4016-A09E-493A4E3DE9C3}" destId="{4A98C421-5E52-4CB2-B710-691D4F0A2E90}" srcOrd="9" destOrd="0" presId="urn:microsoft.com/office/officeart/2008/layout/VerticalAccentList"/>
    <dgm:cxn modelId="{8A845643-909C-4A66-AAB5-5FEA0D04BDBD}" type="presParOf" srcId="{4A98C421-5E52-4CB2-B710-691D4F0A2E90}" destId="{9A455A34-2E0C-48C9-8710-9C251F709283}" srcOrd="0" destOrd="0" presId="urn:microsoft.com/office/officeart/2008/layout/VerticalAccentList"/>
    <dgm:cxn modelId="{04AD9CF4-4829-4303-92EA-71608E2AFEFC}" type="presParOf" srcId="{87286ADF-6AA2-4016-A09E-493A4E3DE9C3}" destId="{ACAA9BF2-2BA7-4B37-B109-68EB301C2968}" srcOrd="10" destOrd="0" presId="urn:microsoft.com/office/officeart/2008/layout/VerticalAccentList"/>
    <dgm:cxn modelId="{C0971F26-C993-44CB-ACC8-6B77022A8131}" type="presParOf" srcId="{ACAA9BF2-2BA7-4B37-B109-68EB301C2968}" destId="{53038FB5-9955-4852-BDDB-63C7B02AA58C}" srcOrd="0" destOrd="0" presId="urn:microsoft.com/office/officeart/2008/layout/VerticalAccentList"/>
    <dgm:cxn modelId="{73489BA8-013A-4882-8608-121775070FE3}" type="presParOf" srcId="{ACAA9BF2-2BA7-4B37-B109-68EB301C2968}" destId="{935D7634-82CD-4DB4-8DEF-ECE9DD5ABF38}" srcOrd="1" destOrd="0" presId="urn:microsoft.com/office/officeart/2008/layout/VerticalAccentList"/>
    <dgm:cxn modelId="{B0A8EAB4-DE52-4DAA-84D9-C6886C45CD61}" type="presParOf" srcId="{ACAA9BF2-2BA7-4B37-B109-68EB301C2968}" destId="{8845D96B-CD59-4619-A6FD-629F25496F10}" srcOrd="2" destOrd="0" presId="urn:microsoft.com/office/officeart/2008/layout/VerticalAccentList"/>
    <dgm:cxn modelId="{333ECC38-DD4E-4395-8049-F40A7596291D}" type="presParOf" srcId="{ACAA9BF2-2BA7-4B37-B109-68EB301C2968}" destId="{8C58D119-751C-46DD-B367-3E14FCE259A9}" srcOrd="3" destOrd="0" presId="urn:microsoft.com/office/officeart/2008/layout/VerticalAccentList"/>
    <dgm:cxn modelId="{2F284CDC-671C-4ACD-815B-B97751ABE425}" type="presParOf" srcId="{ACAA9BF2-2BA7-4B37-B109-68EB301C2968}" destId="{81013D83-8630-4E81-93B4-D21476DECABE}" srcOrd="4" destOrd="0" presId="urn:microsoft.com/office/officeart/2008/layout/VerticalAccentList"/>
    <dgm:cxn modelId="{08D0BED1-4118-4F22-8861-ACE0103152A4}" type="presParOf" srcId="{ACAA9BF2-2BA7-4B37-B109-68EB301C2968}" destId="{2791BD73-0269-4405-8242-16ED01FB8B59}" srcOrd="5" destOrd="0" presId="urn:microsoft.com/office/officeart/2008/layout/VerticalAccentList"/>
    <dgm:cxn modelId="{54E19E25-289E-4206-9C1A-497F3663735E}" type="presParOf" srcId="{ACAA9BF2-2BA7-4B37-B109-68EB301C2968}" destId="{A071284B-B267-47DD-A74A-6A5A88044C51}" srcOrd="6" destOrd="0" presId="urn:microsoft.com/office/officeart/2008/layout/VerticalAccentList"/>
    <dgm:cxn modelId="{33DDF4CB-90E3-4B35-873A-517AC4A5A0C1}" type="presParOf" srcId="{ACAA9BF2-2BA7-4B37-B109-68EB301C2968}" destId="{478A7868-1C57-4007-9D34-00DCC7A36AAE}" srcOrd="7" destOrd="0" presId="urn:microsoft.com/office/officeart/2008/layout/VerticalAccent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E0B03D4-3277-47DD-A15E-D83C6433D036}" type="doc">
      <dgm:prSet loTypeId="urn:microsoft.com/office/officeart/2005/8/layout/chevron1" loCatId="process" qsTypeId="urn:microsoft.com/office/officeart/2005/8/quickstyle/simple5" qsCatId="simple" csTypeId="urn:microsoft.com/office/officeart/2005/8/colors/colorful1#2" csCatId="colorful" phldr="1"/>
      <dgm:spPr/>
    </dgm:pt>
    <dgm:pt modelId="{DA831D48-DEB4-4B61-9CA7-A418D113C10A}">
      <dgm:prSet phldrT="[文本]" custT="1"/>
      <dgm:spPr/>
      <dgm:t>
        <a:bodyPr/>
        <a:lstStyle/>
        <a:p>
          <a:r>
            <a:rPr lang="zh-CN" altLang="en-US" sz="1800" b="1" dirty="0" smtClean="0">
              <a:solidFill>
                <a:schemeClr val="bg1"/>
              </a:solidFill>
              <a:effectLst/>
            </a:rPr>
            <a:t>创建招标项目</a:t>
          </a:r>
          <a:endParaRPr lang="zh-CN" altLang="en-US" sz="1800" b="1" dirty="0">
            <a:solidFill>
              <a:schemeClr val="bg1"/>
            </a:solidFill>
            <a:effectLst/>
          </a:endParaRPr>
        </a:p>
      </dgm:t>
    </dgm:pt>
    <dgm:pt modelId="{1B315EEA-7A9F-4E91-8A10-D53C215443FF}" type="parTrans" cxnId="{8251338D-5C9E-416C-97C2-0C55445E96BA}">
      <dgm:prSet/>
      <dgm:spPr/>
      <dgm:t>
        <a:bodyPr/>
        <a:lstStyle/>
        <a:p>
          <a:endParaRPr lang="zh-CN" altLang="en-US" sz="1800" b="1">
            <a:solidFill>
              <a:schemeClr val="bg1"/>
            </a:solidFill>
            <a:effectLst/>
          </a:endParaRPr>
        </a:p>
      </dgm:t>
    </dgm:pt>
    <dgm:pt modelId="{0C1702A9-213F-46DB-940B-B71736A4423A}" type="sibTrans" cxnId="{8251338D-5C9E-416C-97C2-0C55445E96BA}">
      <dgm:prSet/>
      <dgm:spPr/>
      <dgm:t>
        <a:bodyPr/>
        <a:lstStyle/>
        <a:p>
          <a:endParaRPr lang="zh-CN" altLang="en-US" sz="1800" b="1">
            <a:solidFill>
              <a:schemeClr val="bg1"/>
            </a:solidFill>
            <a:effectLst/>
          </a:endParaRPr>
        </a:p>
      </dgm:t>
    </dgm:pt>
    <dgm:pt modelId="{AE95A073-6DA4-47F0-8C70-510480CBFCF9}">
      <dgm:prSet phldrT="[文本]" custT="1"/>
      <dgm:spPr/>
      <dgm:t>
        <a:bodyPr/>
        <a:lstStyle/>
        <a:p>
          <a:r>
            <a:rPr lang="en-US" altLang="zh-CN" sz="1800" b="1" dirty="0" smtClean="0">
              <a:solidFill>
                <a:schemeClr val="bg1"/>
              </a:solidFill>
              <a:effectLst/>
            </a:rPr>
            <a:t>5-7</a:t>
          </a:r>
          <a:r>
            <a:rPr lang="zh-CN" altLang="en-US" sz="1800" b="1" dirty="0" smtClean="0">
              <a:solidFill>
                <a:schemeClr val="bg1"/>
              </a:solidFill>
              <a:effectLst/>
            </a:rPr>
            <a:t>天</a:t>
          </a:r>
          <a:endParaRPr lang="zh-CN" altLang="en-US" sz="1800" b="1" dirty="0">
            <a:solidFill>
              <a:schemeClr val="bg1"/>
            </a:solidFill>
            <a:effectLst/>
          </a:endParaRPr>
        </a:p>
      </dgm:t>
    </dgm:pt>
    <dgm:pt modelId="{4F4B19AB-739C-45A9-B87C-6640B59D7FE2}" type="parTrans" cxnId="{E304888D-5E20-480D-B8A1-B214D6A83D46}">
      <dgm:prSet/>
      <dgm:spPr/>
      <dgm:t>
        <a:bodyPr/>
        <a:lstStyle/>
        <a:p>
          <a:endParaRPr lang="zh-CN" altLang="en-US" sz="1800" b="1">
            <a:solidFill>
              <a:schemeClr val="bg1"/>
            </a:solidFill>
            <a:effectLst/>
          </a:endParaRPr>
        </a:p>
      </dgm:t>
    </dgm:pt>
    <dgm:pt modelId="{EC3B175C-4C2B-4BEB-ADD1-17830A71EB0A}" type="sibTrans" cxnId="{E304888D-5E20-480D-B8A1-B214D6A83D46}">
      <dgm:prSet/>
      <dgm:spPr/>
      <dgm:t>
        <a:bodyPr/>
        <a:lstStyle/>
        <a:p>
          <a:endParaRPr lang="zh-CN" altLang="en-US" sz="1800" b="1">
            <a:solidFill>
              <a:schemeClr val="bg1"/>
            </a:solidFill>
            <a:effectLst/>
          </a:endParaRPr>
        </a:p>
      </dgm:t>
    </dgm:pt>
    <dgm:pt modelId="{3726E086-4094-4774-8E8F-07EFF9945A75}">
      <dgm:prSet phldrT="[文本]" custT="1"/>
      <dgm:spPr/>
      <dgm:t>
        <a:bodyPr/>
        <a:lstStyle/>
        <a:p>
          <a:r>
            <a:rPr lang="zh-CN" altLang="en-US" sz="1800" b="1" dirty="0" smtClean="0">
              <a:solidFill>
                <a:schemeClr val="bg1"/>
              </a:solidFill>
              <a:effectLst/>
            </a:rPr>
            <a:t>定标</a:t>
          </a:r>
          <a:endParaRPr lang="zh-CN" altLang="en-US" sz="1800" b="1" dirty="0">
            <a:solidFill>
              <a:schemeClr val="bg1"/>
            </a:solidFill>
            <a:effectLst/>
          </a:endParaRPr>
        </a:p>
      </dgm:t>
    </dgm:pt>
    <dgm:pt modelId="{2D082EF7-F82A-4D42-8B30-044605981F59}" type="parTrans" cxnId="{7BCAA446-F0CA-4BE8-9E3C-F7123D92FBA7}">
      <dgm:prSet/>
      <dgm:spPr/>
      <dgm:t>
        <a:bodyPr/>
        <a:lstStyle/>
        <a:p>
          <a:endParaRPr lang="zh-CN" altLang="en-US" sz="1800" b="1">
            <a:solidFill>
              <a:schemeClr val="bg1"/>
            </a:solidFill>
            <a:effectLst/>
          </a:endParaRPr>
        </a:p>
      </dgm:t>
    </dgm:pt>
    <dgm:pt modelId="{73375310-BADF-4576-925D-FAAB4A710C0F}" type="sibTrans" cxnId="{7BCAA446-F0CA-4BE8-9E3C-F7123D92FBA7}">
      <dgm:prSet/>
      <dgm:spPr/>
      <dgm:t>
        <a:bodyPr/>
        <a:lstStyle/>
        <a:p>
          <a:endParaRPr lang="zh-CN" altLang="en-US" sz="1800" b="1">
            <a:solidFill>
              <a:schemeClr val="bg1"/>
            </a:solidFill>
            <a:effectLst/>
          </a:endParaRPr>
        </a:p>
      </dgm:t>
    </dgm:pt>
    <dgm:pt modelId="{A1BD1E9E-4E2B-4BF4-ADEF-2EAC6289B0FA}">
      <dgm:prSet phldrT="[文本]" custT="1"/>
      <dgm:spPr/>
      <dgm:t>
        <a:bodyPr/>
        <a:lstStyle/>
        <a:p>
          <a:r>
            <a:rPr lang="zh-CN" altLang="en-US" sz="1800" b="1" dirty="0" smtClean="0">
              <a:solidFill>
                <a:schemeClr val="bg1"/>
              </a:solidFill>
              <a:effectLst/>
            </a:rPr>
            <a:t>供货</a:t>
          </a:r>
          <a:endParaRPr lang="zh-CN" altLang="en-US" sz="1800" b="1" dirty="0">
            <a:solidFill>
              <a:schemeClr val="bg1"/>
            </a:solidFill>
            <a:effectLst/>
          </a:endParaRPr>
        </a:p>
      </dgm:t>
    </dgm:pt>
    <dgm:pt modelId="{DEF7A0D2-3057-479E-9640-E02700732718}" type="parTrans" cxnId="{F8746FE2-3DC1-4D02-A5E6-02C58FADE09C}">
      <dgm:prSet/>
      <dgm:spPr/>
      <dgm:t>
        <a:bodyPr/>
        <a:lstStyle/>
        <a:p>
          <a:endParaRPr lang="zh-CN" altLang="en-US" sz="1800" b="1">
            <a:solidFill>
              <a:schemeClr val="bg1"/>
            </a:solidFill>
            <a:effectLst/>
          </a:endParaRPr>
        </a:p>
      </dgm:t>
    </dgm:pt>
    <dgm:pt modelId="{5E89078B-E059-402E-86E2-6D077510D964}" type="sibTrans" cxnId="{F8746FE2-3DC1-4D02-A5E6-02C58FADE09C}">
      <dgm:prSet/>
      <dgm:spPr/>
      <dgm:t>
        <a:bodyPr/>
        <a:lstStyle/>
        <a:p>
          <a:endParaRPr lang="zh-CN" altLang="en-US" sz="1800" b="1">
            <a:solidFill>
              <a:schemeClr val="bg1"/>
            </a:solidFill>
            <a:effectLst/>
          </a:endParaRPr>
        </a:p>
      </dgm:t>
    </dgm:pt>
    <dgm:pt modelId="{2923534D-3D89-4F03-A567-FF5B604458DA}">
      <dgm:prSet phldrT="[文本]" custT="1"/>
      <dgm:spPr/>
      <dgm:t>
        <a:bodyPr/>
        <a:lstStyle/>
        <a:p>
          <a:r>
            <a:rPr lang="en-US" altLang="zh-CN" sz="1800" b="1" dirty="0" smtClean="0">
              <a:solidFill>
                <a:schemeClr val="bg1"/>
              </a:solidFill>
              <a:effectLst/>
            </a:rPr>
            <a:t>7-14</a:t>
          </a:r>
          <a:r>
            <a:rPr lang="zh-CN" altLang="en-US" sz="1800" b="1" dirty="0" smtClean="0">
              <a:solidFill>
                <a:schemeClr val="bg1"/>
              </a:solidFill>
              <a:effectLst/>
            </a:rPr>
            <a:t>天</a:t>
          </a:r>
          <a:endParaRPr lang="zh-CN" altLang="en-US" sz="1800" b="1" dirty="0">
            <a:solidFill>
              <a:schemeClr val="bg1"/>
            </a:solidFill>
            <a:effectLst/>
          </a:endParaRPr>
        </a:p>
      </dgm:t>
    </dgm:pt>
    <dgm:pt modelId="{CBE7D2F3-BC21-4295-858D-BBBB0954006D}" type="parTrans" cxnId="{BB240565-D915-4E1F-887F-AD8043014618}">
      <dgm:prSet/>
      <dgm:spPr/>
      <dgm:t>
        <a:bodyPr/>
        <a:lstStyle/>
        <a:p>
          <a:endParaRPr lang="zh-CN" altLang="en-US" sz="1800" b="1">
            <a:solidFill>
              <a:schemeClr val="bg1"/>
            </a:solidFill>
            <a:effectLst/>
          </a:endParaRPr>
        </a:p>
      </dgm:t>
    </dgm:pt>
    <dgm:pt modelId="{6A3721C6-9C74-4D78-ADF8-1CD22C1ADBB0}" type="sibTrans" cxnId="{BB240565-D915-4E1F-887F-AD8043014618}">
      <dgm:prSet/>
      <dgm:spPr/>
      <dgm:t>
        <a:bodyPr/>
        <a:lstStyle/>
        <a:p>
          <a:endParaRPr lang="zh-CN" altLang="en-US" sz="1800" b="1">
            <a:solidFill>
              <a:schemeClr val="bg1"/>
            </a:solidFill>
            <a:effectLst/>
          </a:endParaRPr>
        </a:p>
      </dgm:t>
    </dgm:pt>
    <dgm:pt modelId="{D1ED837B-AFD3-4E3C-9B63-E83755A172E0}" type="pres">
      <dgm:prSet presAssocID="{4E0B03D4-3277-47DD-A15E-D83C6433D036}" presName="Name0" presStyleCnt="0">
        <dgm:presLayoutVars>
          <dgm:dir/>
          <dgm:animLvl val="lvl"/>
          <dgm:resizeHandles val="exact"/>
        </dgm:presLayoutVars>
      </dgm:prSet>
      <dgm:spPr/>
    </dgm:pt>
    <dgm:pt modelId="{7779112A-4C08-43BB-B5F8-9906BCF7D4A0}" type="pres">
      <dgm:prSet presAssocID="{DA831D48-DEB4-4B61-9CA7-A418D113C10A}" presName="parTxOnly" presStyleLbl="node1" presStyleIdx="0" presStyleCnt="5">
        <dgm:presLayoutVars>
          <dgm:chMax val="0"/>
          <dgm:chPref val="0"/>
          <dgm:bulletEnabled val="1"/>
        </dgm:presLayoutVars>
      </dgm:prSet>
      <dgm:spPr/>
      <dgm:t>
        <a:bodyPr/>
        <a:lstStyle/>
        <a:p>
          <a:endParaRPr lang="zh-CN" altLang="en-US"/>
        </a:p>
      </dgm:t>
    </dgm:pt>
    <dgm:pt modelId="{FCC1E467-D097-4FC8-B8FF-1C1D71485FC7}" type="pres">
      <dgm:prSet presAssocID="{0C1702A9-213F-46DB-940B-B71736A4423A}" presName="parTxOnlySpace" presStyleCnt="0"/>
      <dgm:spPr/>
    </dgm:pt>
    <dgm:pt modelId="{0A86F202-23A9-45A4-9A15-763CA7C3A335}" type="pres">
      <dgm:prSet presAssocID="{AE95A073-6DA4-47F0-8C70-510480CBFCF9}" presName="parTxOnly" presStyleLbl="node1" presStyleIdx="1" presStyleCnt="5">
        <dgm:presLayoutVars>
          <dgm:chMax val="0"/>
          <dgm:chPref val="0"/>
          <dgm:bulletEnabled val="1"/>
        </dgm:presLayoutVars>
      </dgm:prSet>
      <dgm:spPr/>
      <dgm:t>
        <a:bodyPr/>
        <a:lstStyle/>
        <a:p>
          <a:endParaRPr lang="zh-CN" altLang="en-US"/>
        </a:p>
      </dgm:t>
    </dgm:pt>
    <dgm:pt modelId="{1AF3D736-984D-495E-9DA5-EEF1A0C2E823}" type="pres">
      <dgm:prSet presAssocID="{EC3B175C-4C2B-4BEB-ADD1-17830A71EB0A}" presName="parTxOnlySpace" presStyleCnt="0"/>
      <dgm:spPr/>
    </dgm:pt>
    <dgm:pt modelId="{B93928E4-FC6C-45D6-A32F-BF182DED4863}" type="pres">
      <dgm:prSet presAssocID="{3726E086-4094-4774-8E8F-07EFF9945A75}" presName="parTxOnly" presStyleLbl="node1" presStyleIdx="2" presStyleCnt="5">
        <dgm:presLayoutVars>
          <dgm:chMax val="0"/>
          <dgm:chPref val="0"/>
          <dgm:bulletEnabled val="1"/>
        </dgm:presLayoutVars>
      </dgm:prSet>
      <dgm:spPr/>
      <dgm:t>
        <a:bodyPr/>
        <a:lstStyle/>
        <a:p>
          <a:endParaRPr lang="zh-CN" altLang="en-US"/>
        </a:p>
      </dgm:t>
    </dgm:pt>
    <dgm:pt modelId="{0EFCCED7-770A-49D7-885C-8A2FCB2062B1}" type="pres">
      <dgm:prSet presAssocID="{73375310-BADF-4576-925D-FAAB4A710C0F}" presName="parTxOnlySpace" presStyleCnt="0"/>
      <dgm:spPr/>
    </dgm:pt>
    <dgm:pt modelId="{AA58BE96-4A52-4F4A-B7AB-635C37E4E00D}" type="pres">
      <dgm:prSet presAssocID="{2923534D-3D89-4F03-A567-FF5B604458DA}" presName="parTxOnly" presStyleLbl="node1" presStyleIdx="3" presStyleCnt="5">
        <dgm:presLayoutVars>
          <dgm:chMax val="0"/>
          <dgm:chPref val="0"/>
          <dgm:bulletEnabled val="1"/>
        </dgm:presLayoutVars>
      </dgm:prSet>
      <dgm:spPr/>
      <dgm:t>
        <a:bodyPr/>
        <a:lstStyle/>
        <a:p>
          <a:endParaRPr lang="zh-CN" altLang="en-US"/>
        </a:p>
      </dgm:t>
    </dgm:pt>
    <dgm:pt modelId="{265A339B-7674-49CA-A400-6B858155F8DE}" type="pres">
      <dgm:prSet presAssocID="{6A3721C6-9C74-4D78-ADF8-1CD22C1ADBB0}" presName="parTxOnlySpace" presStyleCnt="0"/>
      <dgm:spPr/>
    </dgm:pt>
    <dgm:pt modelId="{3162FFD3-0B7C-4EF3-87F3-324062A3AB64}" type="pres">
      <dgm:prSet presAssocID="{A1BD1E9E-4E2B-4BF4-ADEF-2EAC6289B0FA}" presName="parTxOnly" presStyleLbl="node1" presStyleIdx="4" presStyleCnt="5">
        <dgm:presLayoutVars>
          <dgm:chMax val="0"/>
          <dgm:chPref val="0"/>
          <dgm:bulletEnabled val="1"/>
        </dgm:presLayoutVars>
      </dgm:prSet>
      <dgm:spPr/>
      <dgm:t>
        <a:bodyPr/>
        <a:lstStyle/>
        <a:p>
          <a:endParaRPr lang="zh-CN" altLang="en-US"/>
        </a:p>
      </dgm:t>
    </dgm:pt>
  </dgm:ptLst>
  <dgm:cxnLst>
    <dgm:cxn modelId="{CEC8A5BD-E3E0-4976-BE9F-AAA6288F6E66}" type="presOf" srcId="{2923534D-3D89-4F03-A567-FF5B604458DA}" destId="{AA58BE96-4A52-4F4A-B7AB-635C37E4E00D}" srcOrd="0" destOrd="0" presId="urn:microsoft.com/office/officeart/2005/8/layout/chevron1"/>
    <dgm:cxn modelId="{E304888D-5E20-480D-B8A1-B214D6A83D46}" srcId="{4E0B03D4-3277-47DD-A15E-D83C6433D036}" destId="{AE95A073-6DA4-47F0-8C70-510480CBFCF9}" srcOrd="1" destOrd="0" parTransId="{4F4B19AB-739C-45A9-B87C-6640B59D7FE2}" sibTransId="{EC3B175C-4C2B-4BEB-ADD1-17830A71EB0A}"/>
    <dgm:cxn modelId="{C716D129-221C-4037-99F1-E194288E9007}" type="presOf" srcId="{4E0B03D4-3277-47DD-A15E-D83C6433D036}" destId="{D1ED837B-AFD3-4E3C-9B63-E83755A172E0}" srcOrd="0" destOrd="0" presId="urn:microsoft.com/office/officeart/2005/8/layout/chevron1"/>
    <dgm:cxn modelId="{8251338D-5C9E-416C-97C2-0C55445E96BA}" srcId="{4E0B03D4-3277-47DD-A15E-D83C6433D036}" destId="{DA831D48-DEB4-4B61-9CA7-A418D113C10A}" srcOrd="0" destOrd="0" parTransId="{1B315EEA-7A9F-4E91-8A10-D53C215443FF}" sibTransId="{0C1702A9-213F-46DB-940B-B71736A4423A}"/>
    <dgm:cxn modelId="{E8CA3761-D67F-40C8-ABEF-CC5CED3634E1}" type="presOf" srcId="{DA831D48-DEB4-4B61-9CA7-A418D113C10A}" destId="{7779112A-4C08-43BB-B5F8-9906BCF7D4A0}" srcOrd="0" destOrd="0" presId="urn:microsoft.com/office/officeart/2005/8/layout/chevron1"/>
    <dgm:cxn modelId="{B56FF63D-44A5-4473-9A67-7BCE93B6D090}" type="presOf" srcId="{A1BD1E9E-4E2B-4BF4-ADEF-2EAC6289B0FA}" destId="{3162FFD3-0B7C-4EF3-87F3-324062A3AB64}" srcOrd="0" destOrd="0" presId="urn:microsoft.com/office/officeart/2005/8/layout/chevron1"/>
    <dgm:cxn modelId="{D97345EE-5788-4714-8B7A-68F9B7C894DD}" type="presOf" srcId="{AE95A073-6DA4-47F0-8C70-510480CBFCF9}" destId="{0A86F202-23A9-45A4-9A15-763CA7C3A335}" srcOrd="0" destOrd="0" presId="urn:microsoft.com/office/officeart/2005/8/layout/chevron1"/>
    <dgm:cxn modelId="{BB240565-D915-4E1F-887F-AD8043014618}" srcId="{4E0B03D4-3277-47DD-A15E-D83C6433D036}" destId="{2923534D-3D89-4F03-A567-FF5B604458DA}" srcOrd="3" destOrd="0" parTransId="{CBE7D2F3-BC21-4295-858D-BBBB0954006D}" sibTransId="{6A3721C6-9C74-4D78-ADF8-1CD22C1ADBB0}"/>
    <dgm:cxn modelId="{F8746FE2-3DC1-4D02-A5E6-02C58FADE09C}" srcId="{4E0B03D4-3277-47DD-A15E-D83C6433D036}" destId="{A1BD1E9E-4E2B-4BF4-ADEF-2EAC6289B0FA}" srcOrd="4" destOrd="0" parTransId="{DEF7A0D2-3057-479E-9640-E02700732718}" sibTransId="{5E89078B-E059-402E-86E2-6D077510D964}"/>
    <dgm:cxn modelId="{7BCAA446-F0CA-4BE8-9E3C-F7123D92FBA7}" srcId="{4E0B03D4-3277-47DD-A15E-D83C6433D036}" destId="{3726E086-4094-4774-8E8F-07EFF9945A75}" srcOrd="2" destOrd="0" parTransId="{2D082EF7-F82A-4D42-8B30-044605981F59}" sibTransId="{73375310-BADF-4576-925D-FAAB4A710C0F}"/>
    <dgm:cxn modelId="{4B6A480F-1FCD-4D77-AE45-371D5AB54E6B}" type="presOf" srcId="{3726E086-4094-4774-8E8F-07EFF9945A75}" destId="{B93928E4-FC6C-45D6-A32F-BF182DED4863}" srcOrd="0" destOrd="0" presId="urn:microsoft.com/office/officeart/2005/8/layout/chevron1"/>
    <dgm:cxn modelId="{A98294EC-1746-4E03-A4E8-8AFFBD656896}" type="presParOf" srcId="{D1ED837B-AFD3-4E3C-9B63-E83755A172E0}" destId="{7779112A-4C08-43BB-B5F8-9906BCF7D4A0}" srcOrd="0" destOrd="0" presId="urn:microsoft.com/office/officeart/2005/8/layout/chevron1"/>
    <dgm:cxn modelId="{D0FB1BD6-2B8C-4790-B986-ED4BA9246F5B}" type="presParOf" srcId="{D1ED837B-AFD3-4E3C-9B63-E83755A172E0}" destId="{FCC1E467-D097-4FC8-B8FF-1C1D71485FC7}" srcOrd="1" destOrd="0" presId="urn:microsoft.com/office/officeart/2005/8/layout/chevron1"/>
    <dgm:cxn modelId="{41EB3BFE-1A87-4504-8DDD-C1489B7D34BE}" type="presParOf" srcId="{D1ED837B-AFD3-4E3C-9B63-E83755A172E0}" destId="{0A86F202-23A9-45A4-9A15-763CA7C3A335}" srcOrd="2" destOrd="0" presId="urn:microsoft.com/office/officeart/2005/8/layout/chevron1"/>
    <dgm:cxn modelId="{FF026D71-E695-4834-AC8B-3E8B71A8E98C}" type="presParOf" srcId="{D1ED837B-AFD3-4E3C-9B63-E83755A172E0}" destId="{1AF3D736-984D-495E-9DA5-EEF1A0C2E823}" srcOrd="3" destOrd="0" presId="urn:microsoft.com/office/officeart/2005/8/layout/chevron1"/>
    <dgm:cxn modelId="{4BA05D4C-738E-4361-978C-ACC9FD5C17FD}" type="presParOf" srcId="{D1ED837B-AFD3-4E3C-9B63-E83755A172E0}" destId="{B93928E4-FC6C-45D6-A32F-BF182DED4863}" srcOrd="4" destOrd="0" presId="urn:microsoft.com/office/officeart/2005/8/layout/chevron1"/>
    <dgm:cxn modelId="{92F4DBF6-9A36-4B21-AFCD-37863BCEEF05}" type="presParOf" srcId="{D1ED837B-AFD3-4E3C-9B63-E83755A172E0}" destId="{0EFCCED7-770A-49D7-885C-8A2FCB2062B1}" srcOrd="5" destOrd="0" presId="urn:microsoft.com/office/officeart/2005/8/layout/chevron1"/>
    <dgm:cxn modelId="{35BED637-9CEA-47D8-BC25-1F2AA880546C}" type="presParOf" srcId="{D1ED837B-AFD3-4E3C-9B63-E83755A172E0}" destId="{AA58BE96-4A52-4F4A-B7AB-635C37E4E00D}" srcOrd="6" destOrd="0" presId="urn:microsoft.com/office/officeart/2005/8/layout/chevron1"/>
    <dgm:cxn modelId="{3E6B0456-FFA1-4407-BE31-7FB18AA0034E}" type="presParOf" srcId="{D1ED837B-AFD3-4E3C-9B63-E83755A172E0}" destId="{265A339B-7674-49CA-A400-6B858155F8DE}" srcOrd="7" destOrd="0" presId="urn:microsoft.com/office/officeart/2005/8/layout/chevron1"/>
    <dgm:cxn modelId="{CAEF0F07-4AD9-44F8-A780-CE2E99510BD3}" type="presParOf" srcId="{D1ED837B-AFD3-4E3C-9B63-E83755A172E0}" destId="{3162FFD3-0B7C-4EF3-87F3-324062A3AB64}" srcOrd="8"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E0B03D4-3277-47DD-A15E-D83C6433D036}" type="doc">
      <dgm:prSet loTypeId="urn:microsoft.com/office/officeart/2005/8/layout/chevron1" loCatId="process" qsTypeId="urn:microsoft.com/office/officeart/2005/8/quickstyle/simple5" qsCatId="simple" csTypeId="urn:microsoft.com/office/officeart/2005/8/colors/colorful1#3" csCatId="colorful" phldr="1"/>
      <dgm:spPr/>
    </dgm:pt>
    <dgm:pt modelId="{DA831D48-DEB4-4B61-9CA7-A418D113C10A}">
      <dgm:prSet phldrT="[文本]" custT="1"/>
      <dgm:spPr/>
      <dgm:t>
        <a:bodyPr/>
        <a:lstStyle/>
        <a:p>
          <a:r>
            <a:rPr lang="zh-CN" altLang="en-US" sz="1800" b="1" dirty="0" smtClean="0">
              <a:solidFill>
                <a:schemeClr val="bg1"/>
              </a:solidFill>
              <a:effectLst/>
            </a:rPr>
            <a:t>确定招标文件</a:t>
          </a:r>
          <a:endParaRPr lang="zh-CN" altLang="en-US" sz="1800" b="1" dirty="0">
            <a:solidFill>
              <a:schemeClr val="bg1"/>
            </a:solidFill>
            <a:effectLst/>
          </a:endParaRPr>
        </a:p>
      </dgm:t>
    </dgm:pt>
    <dgm:pt modelId="{1B315EEA-7A9F-4E91-8A10-D53C215443FF}" type="parTrans" cxnId="{8251338D-5C9E-416C-97C2-0C55445E96BA}">
      <dgm:prSet/>
      <dgm:spPr/>
      <dgm:t>
        <a:bodyPr/>
        <a:lstStyle/>
        <a:p>
          <a:endParaRPr lang="zh-CN" altLang="en-US" sz="1800" b="1">
            <a:solidFill>
              <a:schemeClr val="bg1"/>
            </a:solidFill>
            <a:effectLst/>
          </a:endParaRPr>
        </a:p>
      </dgm:t>
    </dgm:pt>
    <dgm:pt modelId="{0C1702A9-213F-46DB-940B-B71736A4423A}" type="sibTrans" cxnId="{8251338D-5C9E-416C-97C2-0C55445E96BA}">
      <dgm:prSet/>
      <dgm:spPr/>
      <dgm:t>
        <a:bodyPr/>
        <a:lstStyle/>
        <a:p>
          <a:endParaRPr lang="zh-CN" altLang="en-US" sz="1800" b="1">
            <a:solidFill>
              <a:schemeClr val="bg1"/>
            </a:solidFill>
            <a:effectLst/>
          </a:endParaRPr>
        </a:p>
      </dgm:t>
    </dgm:pt>
    <dgm:pt modelId="{AE95A073-6DA4-47F0-8C70-510480CBFCF9}">
      <dgm:prSet phldrT="[文本]" custT="1"/>
      <dgm:spPr/>
      <dgm:t>
        <a:bodyPr/>
        <a:lstStyle/>
        <a:p>
          <a:r>
            <a:rPr lang="en-US" altLang="zh-CN" sz="1800" b="1" dirty="0" smtClean="0">
              <a:solidFill>
                <a:schemeClr val="bg1"/>
              </a:solidFill>
              <a:effectLst/>
            </a:rPr>
            <a:t>5</a:t>
          </a:r>
          <a:r>
            <a:rPr lang="zh-CN" altLang="en-US" sz="1800" b="1" dirty="0" smtClean="0">
              <a:solidFill>
                <a:schemeClr val="bg1"/>
              </a:solidFill>
              <a:effectLst/>
            </a:rPr>
            <a:t>个工作日</a:t>
          </a:r>
          <a:endParaRPr lang="zh-CN" altLang="en-US" sz="1800" b="1" dirty="0">
            <a:solidFill>
              <a:schemeClr val="bg1"/>
            </a:solidFill>
            <a:effectLst/>
          </a:endParaRPr>
        </a:p>
      </dgm:t>
    </dgm:pt>
    <dgm:pt modelId="{4F4B19AB-739C-45A9-B87C-6640B59D7FE2}" type="parTrans" cxnId="{E304888D-5E20-480D-B8A1-B214D6A83D46}">
      <dgm:prSet/>
      <dgm:spPr/>
      <dgm:t>
        <a:bodyPr/>
        <a:lstStyle/>
        <a:p>
          <a:endParaRPr lang="zh-CN" altLang="en-US" sz="1800" b="1">
            <a:solidFill>
              <a:schemeClr val="bg1"/>
            </a:solidFill>
            <a:effectLst/>
          </a:endParaRPr>
        </a:p>
      </dgm:t>
    </dgm:pt>
    <dgm:pt modelId="{EC3B175C-4C2B-4BEB-ADD1-17830A71EB0A}" type="sibTrans" cxnId="{E304888D-5E20-480D-B8A1-B214D6A83D46}">
      <dgm:prSet/>
      <dgm:spPr/>
      <dgm:t>
        <a:bodyPr/>
        <a:lstStyle/>
        <a:p>
          <a:endParaRPr lang="zh-CN" altLang="en-US" sz="1800" b="1">
            <a:solidFill>
              <a:schemeClr val="bg1"/>
            </a:solidFill>
            <a:effectLst/>
          </a:endParaRPr>
        </a:p>
      </dgm:t>
    </dgm:pt>
    <dgm:pt modelId="{3726E086-4094-4774-8E8F-07EFF9945A75}">
      <dgm:prSet phldrT="[文本]" custT="1"/>
      <dgm:spPr/>
      <dgm:t>
        <a:bodyPr/>
        <a:lstStyle/>
        <a:p>
          <a:r>
            <a:rPr lang="zh-CN" altLang="en-US" sz="1800" b="1" dirty="0" smtClean="0">
              <a:solidFill>
                <a:schemeClr val="bg1"/>
              </a:solidFill>
              <a:effectLst/>
            </a:rPr>
            <a:t>开标</a:t>
          </a:r>
          <a:endParaRPr lang="zh-CN" altLang="en-US" sz="1800" b="1" dirty="0">
            <a:solidFill>
              <a:schemeClr val="bg1"/>
            </a:solidFill>
            <a:effectLst/>
          </a:endParaRPr>
        </a:p>
      </dgm:t>
    </dgm:pt>
    <dgm:pt modelId="{2D082EF7-F82A-4D42-8B30-044605981F59}" type="parTrans" cxnId="{7BCAA446-F0CA-4BE8-9E3C-F7123D92FBA7}">
      <dgm:prSet/>
      <dgm:spPr/>
      <dgm:t>
        <a:bodyPr/>
        <a:lstStyle/>
        <a:p>
          <a:endParaRPr lang="zh-CN" altLang="en-US" sz="1800" b="1">
            <a:solidFill>
              <a:schemeClr val="bg1"/>
            </a:solidFill>
            <a:effectLst/>
          </a:endParaRPr>
        </a:p>
      </dgm:t>
    </dgm:pt>
    <dgm:pt modelId="{73375310-BADF-4576-925D-FAAB4A710C0F}" type="sibTrans" cxnId="{7BCAA446-F0CA-4BE8-9E3C-F7123D92FBA7}">
      <dgm:prSet/>
      <dgm:spPr/>
      <dgm:t>
        <a:bodyPr/>
        <a:lstStyle/>
        <a:p>
          <a:endParaRPr lang="zh-CN" altLang="en-US" sz="1800" b="1">
            <a:solidFill>
              <a:schemeClr val="bg1"/>
            </a:solidFill>
            <a:effectLst/>
          </a:endParaRPr>
        </a:p>
      </dgm:t>
    </dgm:pt>
    <dgm:pt modelId="{D1ED837B-AFD3-4E3C-9B63-E83755A172E0}" type="pres">
      <dgm:prSet presAssocID="{4E0B03D4-3277-47DD-A15E-D83C6433D036}" presName="Name0" presStyleCnt="0">
        <dgm:presLayoutVars>
          <dgm:dir/>
          <dgm:animLvl val="lvl"/>
          <dgm:resizeHandles val="exact"/>
        </dgm:presLayoutVars>
      </dgm:prSet>
      <dgm:spPr/>
    </dgm:pt>
    <dgm:pt modelId="{7779112A-4C08-43BB-B5F8-9906BCF7D4A0}" type="pres">
      <dgm:prSet presAssocID="{DA831D48-DEB4-4B61-9CA7-A418D113C10A}" presName="parTxOnly" presStyleLbl="node1" presStyleIdx="0" presStyleCnt="3">
        <dgm:presLayoutVars>
          <dgm:chMax val="0"/>
          <dgm:chPref val="0"/>
          <dgm:bulletEnabled val="1"/>
        </dgm:presLayoutVars>
      </dgm:prSet>
      <dgm:spPr/>
      <dgm:t>
        <a:bodyPr/>
        <a:lstStyle/>
        <a:p>
          <a:endParaRPr lang="zh-CN" altLang="en-US"/>
        </a:p>
      </dgm:t>
    </dgm:pt>
    <dgm:pt modelId="{FCC1E467-D097-4FC8-B8FF-1C1D71485FC7}" type="pres">
      <dgm:prSet presAssocID="{0C1702A9-213F-46DB-940B-B71736A4423A}" presName="parTxOnlySpace" presStyleCnt="0"/>
      <dgm:spPr/>
    </dgm:pt>
    <dgm:pt modelId="{0A86F202-23A9-45A4-9A15-763CA7C3A335}" type="pres">
      <dgm:prSet presAssocID="{AE95A073-6DA4-47F0-8C70-510480CBFCF9}" presName="parTxOnly" presStyleLbl="node1" presStyleIdx="1" presStyleCnt="3">
        <dgm:presLayoutVars>
          <dgm:chMax val="0"/>
          <dgm:chPref val="0"/>
          <dgm:bulletEnabled val="1"/>
        </dgm:presLayoutVars>
      </dgm:prSet>
      <dgm:spPr/>
      <dgm:t>
        <a:bodyPr/>
        <a:lstStyle/>
        <a:p>
          <a:endParaRPr lang="zh-CN" altLang="en-US"/>
        </a:p>
      </dgm:t>
    </dgm:pt>
    <dgm:pt modelId="{1AF3D736-984D-495E-9DA5-EEF1A0C2E823}" type="pres">
      <dgm:prSet presAssocID="{EC3B175C-4C2B-4BEB-ADD1-17830A71EB0A}" presName="parTxOnlySpace" presStyleCnt="0"/>
      <dgm:spPr/>
    </dgm:pt>
    <dgm:pt modelId="{B93928E4-FC6C-45D6-A32F-BF182DED4863}" type="pres">
      <dgm:prSet presAssocID="{3726E086-4094-4774-8E8F-07EFF9945A75}" presName="parTxOnly" presStyleLbl="node1" presStyleIdx="2" presStyleCnt="3">
        <dgm:presLayoutVars>
          <dgm:chMax val="0"/>
          <dgm:chPref val="0"/>
          <dgm:bulletEnabled val="1"/>
        </dgm:presLayoutVars>
      </dgm:prSet>
      <dgm:spPr/>
      <dgm:t>
        <a:bodyPr/>
        <a:lstStyle/>
        <a:p>
          <a:endParaRPr lang="zh-CN" altLang="en-US"/>
        </a:p>
      </dgm:t>
    </dgm:pt>
  </dgm:ptLst>
  <dgm:cxnLst>
    <dgm:cxn modelId="{7BCAA446-F0CA-4BE8-9E3C-F7123D92FBA7}" srcId="{4E0B03D4-3277-47DD-A15E-D83C6433D036}" destId="{3726E086-4094-4774-8E8F-07EFF9945A75}" srcOrd="2" destOrd="0" parTransId="{2D082EF7-F82A-4D42-8B30-044605981F59}" sibTransId="{73375310-BADF-4576-925D-FAAB4A710C0F}"/>
    <dgm:cxn modelId="{DD7A8321-E800-4A4C-9706-005D48015E2D}" type="presOf" srcId="{4E0B03D4-3277-47DD-A15E-D83C6433D036}" destId="{D1ED837B-AFD3-4E3C-9B63-E83755A172E0}" srcOrd="0" destOrd="0" presId="urn:microsoft.com/office/officeart/2005/8/layout/chevron1"/>
    <dgm:cxn modelId="{E304888D-5E20-480D-B8A1-B214D6A83D46}" srcId="{4E0B03D4-3277-47DD-A15E-D83C6433D036}" destId="{AE95A073-6DA4-47F0-8C70-510480CBFCF9}" srcOrd="1" destOrd="0" parTransId="{4F4B19AB-739C-45A9-B87C-6640B59D7FE2}" sibTransId="{EC3B175C-4C2B-4BEB-ADD1-17830A71EB0A}"/>
    <dgm:cxn modelId="{8251338D-5C9E-416C-97C2-0C55445E96BA}" srcId="{4E0B03D4-3277-47DD-A15E-D83C6433D036}" destId="{DA831D48-DEB4-4B61-9CA7-A418D113C10A}" srcOrd="0" destOrd="0" parTransId="{1B315EEA-7A9F-4E91-8A10-D53C215443FF}" sibTransId="{0C1702A9-213F-46DB-940B-B71736A4423A}"/>
    <dgm:cxn modelId="{15448E1E-CD1A-424D-9067-66561E9D30C8}" type="presOf" srcId="{AE95A073-6DA4-47F0-8C70-510480CBFCF9}" destId="{0A86F202-23A9-45A4-9A15-763CA7C3A335}" srcOrd="0" destOrd="0" presId="urn:microsoft.com/office/officeart/2005/8/layout/chevron1"/>
    <dgm:cxn modelId="{162BDC68-643C-431E-9F2B-9D29DA166095}" type="presOf" srcId="{3726E086-4094-4774-8E8F-07EFF9945A75}" destId="{B93928E4-FC6C-45D6-A32F-BF182DED4863}" srcOrd="0" destOrd="0" presId="urn:microsoft.com/office/officeart/2005/8/layout/chevron1"/>
    <dgm:cxn modelId="{13C02E5E-D0AF-4A01-8C96-4CCF76DEF3EB}" type="presOf" srcId="{DA831D48-DEB4-4B61-9CA7-A418D113C10A}" destId="{7779112A-4C08-43BB-B5F8-9906BCF7D4A0}" srcOrd="0" destOrd="0" presId="urn:microsoft.com/office/officeart/2005/8/layout/chevron1"/>
    <dgm:cxn modelId="{26FF2EE7-C240-4A6C-937F-43DB32ED9920}" type="presParOf" srcId="{D1ED837B-AFD3-4E3C-9B63-E83755A172E0}" destId="{7779112A-4C08-43BB-B5F8-9906BCF7D4A0}" srcOrd="0" destOrd="0" presId="urn:microsoft.com/office/officeart/2005/8/layout/chevron1"/>
    <dgm:cxn modelId="{5C0EA8CF-39CB-43E4-88D1-370CF82D1870}" type="presParOf" srcId="{D1ED837B-AFD3-4E3C-9B63-E83755A172E0}" destId="{FCC1E467-D097-4FC8-B8FF-1C1D71485FC7}" srcOrd="1" destOrd="0" presId="urn:microsoft.com/office/officeart/2005/8/layout/chevron1"/>
    <dgm:cxn modelId="{060F1CD3-33F2-478D-94E5-37C6F7D24211}" type="presParOf" srcId="{D1ED837B-AFD3-4E3C-9B63-E83755A172E0}" destId="{0A86F202-23A9-45A4-9A15-763CA7C3A335}" srcOrd="2" destOrd="0" presId="urn:microsoft.com/office/officeart/2005/8/layout/chevron1"/>
    <dgm:cxn modelId="{A75C0D95-A62C-4929-8F03-59E48DEB4856}" type="presParOf" srcId="{D1ED837B-AFD3-4E3C-9B63-E83755A172E0}" destId="{1AF3D736-984D-495E-9DA5-EEF1A0C2E823}" srcOrd="3" destOrd="0" presId="urn:microsoft.com/office/officeart/2005/8/layout/chevron1"/>
    <dgm:cxn modelId="{9EF2741A-6E4B-4371-AC6C-376D27A8210A}" type="presParOf" srcId="{D1ED837B-AFD3-4E3C-9B63-E83755A172E0}" destId="{B93928E4-FC6C-45D6-A32F-BF182DED4863}" srcOrd="4" destOrd="0" presId="urn:microsoft.com/office/officeart/2005/8/layout/chevron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E0B03D4-3277-47DD-A15E-D83C6433D036}" type="doc">
      <dgm:prSet loTypeId="urn:microsoft.com/office/officeart/2005/8/layout/chevron1" loCatId="process" qsTypeId="urn:microsoft.com/office/officeart/2005/8/quickstyle/simple5" qsCatId="simple" csTypeId="urn:microsoft.com/office/officeart/2005/8/colors/colorful5" csCatId="colorful" phldr="1"/>
      <dgm:spPr/>
    </dgm:pt>
    <dgm:pt modelId="{DA831D48-DEB4-4B61-9CA7-A418D113C10A}">
      <dgm:prSet phldrT="[文本]" custT="1"/>
      <dgm:spPr/>
      <dgm:t>
        <a:bodyPr/>
        <a:lstStyle/>
        <a:p>
          <a:r>
            <a:rPr lang="zh-CN" altLang="en-US" sz="1800" b="1" dirty="0" smtClean="0">
              <a:solidFill>
                <a:schemeClr val="bg1"/>
              </a:solidFill>
              <a:effectLst/>
            </a:rPr>
            <a:t>确定招标文件</a:t>
          </a:r>
          <a:endParaRPr lang="zh-CN" altLang="en-US" sz="1800" b="1" dirty="0">
            <a:solidFill>
              <a:schemeClr val="bg1"/>
            </a:solidFill>
            <a:effectLst/>
          </a:endParaRPr>
        </a:p>
      </dgm:t>
    </dgm:pt>
    <dgm:pt modelId="{1B315EEA-7A9F-4E91-8A10-D53C215443FF}" type="parTrans" cxnId="{8251338D-5C9E-416C-97C2-0C55445E96BA}">
      <dgm:prSet/>
      <dgm:spPr/>
      <dgm:t>
        <a:bodyPr/>
        <a:lstStyle/>
        <a:p>
          <a:endParaRPr lang="zh-CN" altLang="en-US" sz="1800" b="1">
            <a:solidFill>
              <a:schemeClr val="bg1"/>
            </a:solidFill>
            <a:effectLst/>
          </a:endParaRPr>
        </a:p>
      </dgm:t>
    </dgm:pt>
    <dgm:pt modelId="{0C1702A9-213F-46DB-940B-B71736A4423A}" type="sibTrans" cxnId="{8251338D-5C9E-416C-97C2-0C55445E96BA}">
      <dgm:prSet/>
      <dgm:spPr/>
      <dgm:t>
        <a:bodyPr/>
        <a:lstStyle/>
        <a:p>
          <a:endParaRPr lang="zh-CN" altLang="en-US" sz="1800" b="1">
            <a:solidFill>
              <a:schemeClr val="bg1"/>
            </a:solidFill>
            <a:effectLst/>
          </a:endParaRPr>
        </a:p>
      </dgm:t>
    </dgm:pt>
    <dgm:pt modelId="{AE95A073-6DA4-47F0-8C70-510480CBFCF9}">
      <dgm:prSet phldrT="[文本]" custT="1"/>
      <dgm:spPr/>
      <dgm:t>
        <a:bodyPr/>
        <a:lstStyle/>
        <a:p>
          <a:r>
            <a:rPr lang="en-US" altLang="zh-CN" sz="1800" b="1" dirty="0" smtClean="0">
              <a:solidFill>
                <a:schemeClr val="bg1"/>
              </a:solidFill>
              <a:effectLst/>
            </a:rPr>
            <a:t>10</a:t>
          </a:r>
          <a:r>
            <a:rPr lang="zh-CN" altLang="en-US" sz="1800" b="1" dirty="0" smtClean="0">
              <a:solidFill>
                <a:schemeClr val="bg1"/>
              </a:solidFill>
              <a:effectLst/>
            </a:rPr>
            <a:t>个工作日</a:t>
          </a:r>
          <a:endParaRPr lang="zh-CN" altLang="en-US" sz="1800" b="1" dirty="0">
            <a:solidFill>
              <a:schemeClr val="bg1"/>
            </a:solidFill>
            <a:effectLst/>
          </a:endParaRPr>
        </a:p>
      </dgm:t>
    </dgm:pt>
    <dgm:pt modelId="{4F4B19AB-739C-45A9-B87C-6640B59D7FE2}" type="parTrans" cxnId="{E304888D-5E20-480D-B8A1-B214D6A83D46}">
      <dgm:prSet/>
      <dgm:spPr/>
      <dgm:t>
        <a:bodyPr/>
        <a:lstStyle/>
        <a:p>
          <a:endParaRPr lang="zh-CN" altLang="en-US" sz="1800" b="1">
            <a:solidFill>
              <a:schemeClr val="bg1"/>
            </a:solidFill>
            <a:effectLst/>
          </a:endParaRPr>
        </a:p>
      </dgm:t>
    </dgm:pt>
    <dgm:pt modelId="{EC3B175C-4C2B-4BEB-ADD1-17830A71EB0A}" type="sibTrans" cxnId="{E304888D-5E20-480D-B8A1-B214D6A83D46}">
      <dgm:prSet/>
      <dgm:spPr/>
      <dgm:t>
        <a:bodyPr/>
        <a:lstStyle/>
        <a:p>
          <a:endParaRPr lang="zh-CN" altLang="en-US" sz="1800" b="1">
            <a:solidFill>
              <a:schemeClr val="bg1"/>
            </a:solidFill>
            <a:effectLst/>
          </a:endParaRPr>
        </a:p>
      </dgm:t>
    </dgm:pt>
    <dgm:pt modelId="{3726E086-4094-4774-8E8F-07EFF9945A75}">
      <dgm:prSet phldrT="[文本]" custT="1"/>
      <dgm:spPr/>
      <dgm:t>
        <a:bodyPr/>
        <a:lstStyle/>
        <a:p>
          <a:r>
            <a:rPr lang="zh-CN" altLang="en-US" sz="1800" b="1" dirty="0" smtClean="0">
              <a:solidFill>
                <a:schemeClr val="bg1"/>
              </a:solidFill>
              <a:effectLst/>
            </a:rPr>
            <a:t>开标</a:t>
          </a:r>
          <a:endParaRPr lang="zh-CN" altLang="en-US" sz="1800" b="1" dirty="0">
            <a:solidFill>
              <a:schemeClr val="bg1"/>
            </a:solidFill>
            <a:effectLst/>
          </a:endParaRPr>
        </a:p>
      </dgm:t>
    </dgm:pt>
    <dgm:pt modelId="{2D082EF7-F82A-4D42-8B30-044605981F59}" type="parTrans" cxnId="{7BCAA446-F0CA-4BE8-9E3C-F7123D92FBA7}">
      <dgm:prSet/>
      <dgm:spPr/>
      <dgm:t>
        <a:bodyPr/>
        <a:lstStyle/>
        <a:p>
          <a:endParaRPr lang="zh-CN" altLang="en-US" sz="1800" b="1">
            <a:solidFill>
              <a:schemeClr val="bg1"/>
            </a:solidFill>
            <a:effectLst/>
          </a:endParaRPr>
        </a:p>
      </dgm:t>
    </dgm:pt>
    <dgm:pt modelId="{73375310-BADF-4576-925D-FAAB4A710C0F}" type="sibTrans" cxnId="{7BCAA446-F0CA-4BE8-9E3C-F7123D92FBA7}">
      <dgm:prSet/>
      <dgm:spPr/>
      <dgm:t>
        <a:bodyPr/>
        <a:lstStyle/>
        <a:p>
          <a:endParaRPr lang="zh-CN" altLang="en-US" sz="1800" b="1">
            <a:solidFill>
              <a:schemeClr val="bg1"/>
            </a:solidFill>
            <a:effectLst/>
          </a:endParaRPr>
        </a:p>
      </dgm:t>
    </dgm:pt>
    <dgm:pt modelId="{D1ED837B-AFD3-4E3C-9B63-E83755A172E0}" type="pres">
      <dgm:prSet presAssocID="{4E0B03D4-3277-47DD-A15E-D83C6433D036}" presName="Name0" presStyleCnt="0">
        <dgm:presLayoutVars>
          <dgm:dir/>
          <dgm:animLvl val="lvl"/>
          <dgm:resizeHandles val="exact"/>
        </dgm:presLayoutVars>
      </dgm:prSet>
      <dgm:spPr/>
    </dgm:pt>
    <dgm:pt modelId="{7779112A-4C08-43BB-B5F8-9906BCF7D4A0}" type="pres">
      <dgm:prSet presAssocID="{DA831D48-DEB4-4B61-9CA7-A418D113C10A}" presName="parTxOnly" presStyleLbl="node1" presStyleIdx="0" presStyleCnt="3">
        <dgm:presLayoutVars>
          <dgm:chMax val="0"/>
          <dgm:chPref val="0"/>
          <dgm:bulletEnabled val="1"/>
        </dgm:presLayoutVars>
      </dgm:prSet>
      <dgm:spPr/>
      <dgm:t>
        <a:bodyPr/>
        <a:lstStyle/>
        <a:p>
          <a:endParaRPr lang="zh-CN" altLang="en-US"/>
        </a:p>
      </dgm:t>
    </dgm:pt>
    <dgm:pt modelId="{FCC1E467-D097-4FC8-B8FF-1C1D71485FC7}" type="pres">
      <dgm:prSet presAssocID="{0C1702A9-213F-46DB-940B-B71736A4423A}" presName="parTxOnlySpace" presStyleCnt="0"/>
      <dgm:spPr/>
    </dgm:pt>
    <dgm:pt modelId="{0A86F202-23A9-45A4-9A15-763CA7C3A335}" type="pres">
      <dgm:prSet presAssocID="{AE95A073-6DA4-47F0-8C70-510480CBFCF9}" presName="parTxOnly" presStyleLbl="node1" presStyleIdx="1" presStyleCnt="3">
        <dgm:presLayoutVars>
          <dgm:chMax val="0"/>
          <dgm:chPref val="0"/>
          <dgm:bulletEnabled val="1"/>
        </dgm:presLayoutVars>
      </dgm:prSet>
      <dgm:spPr/>
      <dgm:t>
        <a:bodyPr/>
        <a:lstStyle/>
        <a:p>
          <a:endParaRPr lang="zh-CN" altLang="en-US"/>
        </a:p>
      </dgm:t>
    </dgm:pt>
    <dgm:pt modelId="{1AF3D736-984D-495E-9DA5-EEF1A0C2E823}" type="pres">
      <dgm:prSet presAssocID="{EC3B175C-4C2B-4BEB-ADD1-17830A71EB0A}" presName="parTxOnlySpace" presStyleCnt="0"/>
      <dgm:spPr/>
    </dgm:pt>
    <dgm:pt modelId="{B93928E4-FC6C-45D6-A32F-BF182DED4863}" type="pres">
      <dgm:prSet presAssocID="{3726E086-4094-4774-8E8F-07EFF9945A75}" presName="parTxOnly" presStyleLbl="node1" presStyleIdx="2" presStyleCnt="3">
        <dgm:presLayoutVars>
          <dgm:chMax val="0"/>
          <dgm:chPref val="0"/>
          <dgm:bulletEnabled val="1"/>
        </dgm:presLayoutVars>
      </dgm:prSet>
      <dgm:spPr/>
      <dgm:t>
        <a:bodyPr/>
        <a:lstStyle/>
        <a:p>
          <a:endParaRPr lang="zh-CN" altLang="en-US"/>
        </a:p>
      </dgm:t>
    </dgm:pt>
  </dgm:ptLst>
  <dgm:cxnLst>
    <dgm:cxn modelId="{7BCAA446-F0CA-4BE8-9E3C-F7123D92FBA7}" srcId="{4E0B03D4-3277-47DD-A15E-D83C6433D036}" destId="{3726E086-4094-4774-8E8F-07EFF9945A75}" srcOrd="2" destOrd="0" parTransId="{2D082EF7-F82A-4D42-8B30-044605981F59}" sibTransId="{73375310-BADF-4576-925D-FAAB4A710C0F}"/>
    <dgm:cxn modelId="{72B581FF-3616-4354-84D6-AEA3D490F5F4}" type="presOf" srcId="{DA831D48-DEB4-4B61-9CA7-A418D113C10A}" destId="{7779112A-4C08-43BB-B5F8-9906BCF7D4A0}" srcOrd="0" destOrd="0" presId="urn:microsoft.com/office/officeart/2005/8/layout/chevron1"/>
    <dgm:cxn modelId="{E304888D-5E20-480D-B8A1-B214D6A83D46}" srcId="{4E0B03D4-3277-47DD-A15E-D83C6433D036}" destId="{AE95A073-6DA4-47F0-8C70-510480CBFCF9}" srcOrd="1" destOrd="0" parTransId="{4F4B19AB-739C-45A9-B87C-6640B59D7FE2}" sibTransId="{EC3B175C-4C2B-4BEB-ADD1-17830A71EB0A}"/>
    <dgm:cxn modelId="{8251338D-5C9E-416C-97C2-0C55445E96BA}" srcId="{4E0B03D4-3277-47DD-A15E-D83C6433D036}" destId="{DA831D48-DEB4-4B61-9CA7-A418D113C10A}" srcOrd="0" destOrd="0" parTransId="{1B315EEA-7A9F-4E91-8A10-D53C215443FF}" sibTransId="{0C1702A9-213F-46DB-940B-B71736A4423A}"/>
    <dgm:cxn modelId="{FA33D989-3F46-4A28-AE4E-827AD68941BD}" type="presOf" srcId="{4E0B03D4-3277-47DD-A15E-D83C6433D036}" destId="{D1ED837B-AFD3-4E3C-9B63-E83755A172E0}" srcOrd="0" destOrd="0" presId="urn:microsoft.com/office/officeart/2005/8/layout/chevron1"/>
    <dgm:cxn modelId="{410BCF25-81DB-4639-84A5-9F79A0F6B1A5}" type="presOf" srcId="{3726E086-4094-4774-8E8F-07EFF9945A75}" destId="{B93928E4-FC6C-45D6-A32F-BF182DED4863}" srcOrd="0" destOrd="0" presId="urn:microsoft.com/office/officeart/2005/8/layout/chevron1"/>
    <dgm:cxn modelId="{CBFC4CC5-F284-4C5A-BCEE-1983E5F4EE67}" type="presOf" srcId="{AE95A073-6DA4-47F0-8C70-510480CBFCF9}" destId="{0A86F202-23A9-45A4-9A15-763CA7C3A335}" srcOrd="0" destOrd="0" presId="urn:microsoft.com/office/officeart/2005/8/layout/chevron1"/>
    <dgm:cxn modelId="{E5794BDA-7095-4A6A-89CF-8BB856EFABF9}" type="presParOf" srcId="{D1ED837B-AFD3-4E3C-9B63-E83755A172E0}" destId="{7779112A-4C08-43BB-B5F8-9906BCF7D4A0}" srcOrd="0" destOrd="0" presId="urn:microsoft.com/office/officeart/2005/8/layout/chevron1"/>
    <dgm:cxn modelId="{7EC001CC-AF1A-4196-B7C2-68E7CF767AF2}" type="presParOf" srcId="{D1ED837B-AFD3-4E3C-9B63-E83755A172E0}" destId="{FCC1E467-D097-4FC8-B8FF-1C1D71485FC7}" srcOrd="1" destOrd="0" presId="urn:microsoft.com/office/officeart/2005/8/layout/chevron1"/>
    <dgm:cxn modelId="{29ADF620-F2B1-4021-B524-E4DF723FD6D8}" type="presParOf" srcId="{D1ED837B-AFD3-4E3C-9B63-E83755A172E0}" destId="{0A86F202-23A9-45A4-9A15-763CA7C3A335}" srcOrd="2" destOrd="0" presId="urn:microsoft.com/office/officeart/2005/8/layout/chevron1"/>
    <dgm:cxn modelId="{48C998E6-C335-45C7-AB5D-3CC643276280}" type="presParOf" srcId="{D1ED837B-AFD3-4E3C-9B63-E83755A172E0}" destId="{1AF3D736-984D-495E-9DA5-EEF1A0C2E823}" srcOrd="3" destOrd="0" presId="urn:microsoft.com/office/officeart/2005/8/layout/chevron1"/>
    <dgm:cxn modelId="{8A6EAB7C-38CF-4A69-9CB0-71C757D63D3B}" type="presParOf" srcId="{D1ED837B-AFD3-4E3C-9B63-E83755A172E0}" destId="{B93928E4-FC6C-45D6-A32F-BF182DED4863}" srcOrd="4" destOrd="0" presId="urn:microsoft.com/office/officeart/2005/8/layout/chevron1"/>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E0B03D4-3277-47DD-A15E-D83C6433D036}" type="doc">
      <dgm:prSet loTypeId="urn:microsoft.com/office/officeart/2005/8/layout/chevron1" loCatId="process" qsTypeId="urn:microsoft.com/office/officeart/2005/8/quickstyle/simple5" qsCatId="simple" csTypeId="urn:microsoft.com/office/officeart/2005/8/colors/colorful3" csCatId="colorful" phldr="1"/>
      <dgm:spPr/>
    </dgm:pt>
    <dgm:pt modelId="{DA831D48-DEB4-4B61-9CA7-A418D113C10A}">
      <dgm:prSet phldrT="[文本]" custT="1"/>
      <dgm:spPr/>
      <dgm:t>
        <a:bodyPr/>
        <a:lstStyle/>
        <a:p>
          <a:r>
            <a:rPr lang="zh-CN" altLang="en-US" sz="1800" b="1" dirty="0" smtClean="0">
              <a:solidFill>
                <a:schemeClr val="bg1"/>
              </a:solidFill>
              <a:effectLst/>
            </a:rPr>
            <a:t>确定招标文件</a:t>
          </a:r>
          <a:endParaRPr lang="zh-CN" altLang="en-US" sz="1800" b="1" dirty="0">
            <a:solidFill>
              <a:schemeClr val="bg1"/>
            </a:solidFill>
            <a:effectLst/>
          </a:endParaRPr>
        </a:p>
      </dgm:t>
    </dgm:pt>
    <dgm:pt modelId="{1B315EEA-7A9F-4E91-8A10-D53C215443FF}" type="parTrans" cxnId="{8251338D-5C9E-416C-97C2-0C55445E96BA}">
      <dgm:prSet/>
      <dgm:spPr/>
      <dgm:t>
        <a:bodyPr/>
        <a:lstStyle/>
        <a:p>
          <a:endParaRPr lang="zh-CN" altLang="en-US" sz="1800" b="1">
            <a:solidFill>
              <a:schemeClr val="bg1"/>
            </a:solidFill>
            <a:effectLst/>
          </a:endParaRPr>
        </a:p>
      </dgm:t>
    </dgm:pt>
    <dgm:pt modelId="{0C1702A9-213F-46DB-940B-B71736A4423A}" type="sibTrans" cxnId="{8251338D-5C9E-416C-97C2-0C55445E96BA}">
      <dgm:prSet/>
      <dgm:spPr/>
      <dgm:t>
        <a:bodyPr/>
        <a:lstStyle/>
        <a:p>
          <a:endParaRPr lang="zh-CN" altLang="en-US" sz="1800" b="1">
            <a:solidFill>
              <a:schemeClr val="bg1"/>
            </a:solidFill>
            <a:effectLst/>
          </a:endParaRPr>
        </a:p>
      </dgm:t>
    </dgm:pt>
    <dgm:pt modelId="{AE95A073-6DA4-47F0-8C70-510480CBFCF9}">
      <dgm:prSet phldrT="[文本]" custT="1"/>
      <dgm:spPr/>
      <dgm:t>
        <a:bodyPr/>
        <a:lstStyle/>
        <a:p>
          <a:r>
            <a:rPr lang="en-US" altLang="zh-CN" sz="1800" b="1" dirty="0" smtClean="0">
              <a:solidFill>
                <a:schemeClr val="bg1"/>
              </a:solidFill>
              <a:effectLst/>
            </a:rPr>
            <a:t>20</a:t>
          </a:r>
          <a:r>
            <a:rPr lang="zh-CN" altLang="en-US" sz="1800" b="1" dirty="0" smtClean="0">
              <a:solidFill>
                <a:schemeClr val="bg1"/>
              </a:solidFill>
              <a:effectLst/>
            </a:rPr>
            <a:t>个工作日</a:t>
          </a:r>
          <a:endParaRPr lang="zh-CN" altLang="en-US" sz="1800" b="1" dirty="0">
            <a:solidFill>
              <a:schemeClr val="bg1"/>
            </a:solidFill>
            <a:effectLst/>
          </a:endParaRPr>
        </a:p>
      </dgm:t>
    </dgm:pt>
    <dgm:pt modelId="{4F4B19AB-739C-45A9-B87C-6640B59D7FE2}" type="parTrans" cxnId="{E304888D-5E20-480D-B8A1-B214D6A83D46}">
      <dgm:prSet/>
      <dgm:spPr/>
      <dgm:t>
        <a:bodyPr/>
        <a:lstStyle/>
        <a:p>
          <a:endParaRPr lang="zh-CN" altLang="en-US" sz="1800" b="1">
            <a:solidFill>
              <a:schemeClr val="bg1"/>
            </a:solidFill>
            <a:effectLst/>
          </a:endParaRPr>
        </a:p>
      </dgm:t>
    </dgm:pt>
    <dgm:pt modelId="{EC3B175C-4C2B-4BEB-ADD1-17830A71EB0A}" type="sibTrans" cxnId="{E304888D-5E20-480D-B8A1-B214D6A83D46}">
      <dgm:prSet/>
      <dgm:spPr/>
      <dgm:t>
        <a:bodyPr/>
        <a:lstStyle/>
        <a:p>
          <a:endParaRPr lang="zh-CN" altLang="en-US" sz="1800" b="1">
            <a:solidFill>
              <a:schemeClr val="bg1"/>
            </a:solidFill>
            <a:effectLst/>
          </a:endParaRPr>
        </a:p>
      </dgm:t>
    </dgm:pt>
    <dgm:pt modelId="{3726E086-4094-4774-8E8F-07EFF9945A75}">
      <dgm:prSet phldrT="[文本]" custT="1"/>
      <dgm:spPr/>
      <dgm:t>
        <a:bodyPr/>
        <a:lstStyle/>
        <a:p>
          <a:r>
            <a:rPr lang="zh-CN" altLang="en-US" sz="1800" b="1" dirty="0" smtClean="0">
              <a:solidFill>
                <a:schemeClr val="bg1"/>
              </a:solidFill>
              <a:effectLst/>
            </a:rPr>
            <a:t>开标</a:t>
          </a:r>
          <a:endParaRPr lang="zh-CN" altLang="en-US" sz="1800" b="1" dirty="0">
            <a:solidFill>
              <a:schemeClr val="bg1"/>
            </a:solidFill>
            <a:effectLst/>
          </a:endParaRPr>
        </a:p>
      </dgm:t>
    </dgm:pt>
    <dgm:pt modelId="{2D082EF7-F82A-4D42-8B30-044605981F59}" type="parTrans" cxnId="{7BCAA446-F0CA-4BE8-9E3C-F7123D92FBA7}">
      <dgm:prSet/>
      <dgm:spPr/>
      <dgm:t>
        <a:bodyPr/>
        <a:lstStyle/>
        <a:p>
          <a:endParaRPr lang="zh-CN" altLang="en-US" sz="1800" b="1">
            <a:solidFill>
              <a:schemeClr val="bg1"/>
            </a:solidFill>
            <a:effectLst/>
          </a:endParaRPr>
        </a:p>
      </dgm:t>
    </dgm:pt>
    <dgm:pt modelId="{73375310-BADF-4576-925D-FAAB4A710C0F}" type="sibTrans" cxnId="{7BCAA446-F0CA-4BE8-9E3C-F7123D92FBA7}">
      <dgm:prSet/>
      <dgm:spPr/>
      <dgm:t>
        <a:bodyPr/>
        <a:lstStyle/>
        <a:p>
          <a:endParaRPr lang="zh-CN" altLang="en-US" sz="1800" b="1">
            <a:solidFill>
              <a:schemeClr val="bg1"/>
            </a:solidFill>
            <a:effectLst/>
          </a:endParaRPr>
        </a:p>
      </dgm:t>
    </dgm:pt>
    <dgm:pt modelId="{D1ED837B-AFD3-4E3C-9B63-E83755A172E0}" type="pres">
      <dgm:prSet presAssocID="{4E0B03D4-3277-47DD-A15E-D83C6433D036}" presName="Name0" presStyleCnt="0">
        <dgm:presLayoutVars>
          <dgm:dir/>
          <dgm:animLvl val="lvl"/>
          <dgm:resizeHandles val="exact"/>
        </dgm:presLayoutVars>
      </dgm:prSet>
      <dgm:spPr/>
    </dgm:pt>
    <dgm:pt modelId="{7779112A-4C08-43BB-B5F8-9906BCF7D4A0}" type="pres">
      <dgm:prSet presAssocID="{DA831D48-DEB4-4B61-9CA7-A418D113C10A}" presName="parTxOnly" presStyleLbl="node1" presStyleIdx="0" presStyleCnt="3">
        <dgm:presLayoutVars>
          <dgm:chMax val="0"/>
          <dgm:chPref val="0"/>
          <dgm:bulletEnabled val="1"/>
        </dgm:presLayoutVars>
      </dgm:prSet>
      <dgm:spPr/>
      <dgm:t>
        <a:bodyPr/>
        <a:lstStyle/>
        <a:p>
          <a:endParaRPr lang="zh-CN" altLang="en-US"/>
        </a:p>
      </dgm:t>
    </dgm:pt>
    <dgm:pt modelId="{FCC1E467-D097-4FC8-B8FF-1C1D71485FC7}" type="pres">
      <dgm:prSet presAssocID="{0C1702A9-213F-46DB-940B-B71736A4423A}" presName="parTxOnlySpace" presStyleCnt="0"/>
      <dgm:spPr/>
    </dgm:pt>
    <dgm:pt modelId="{0A86F202-23A9-45A4-9A15-763CA7C3A335}" type="pres">
      <dgm:prSet presAssocID="{AE95A073-6DA4-47F0-8C70-510480CBFCF9}" presName="parTxOnly" presStyleLbl="node1" presStyleIdx="1" presStyleCnt="3">
        <dgm:presLayoutVars>
          <dgm:chMax val="0"/>
          <dgm:chPref val="0"/>
          <dgm:bulletEnabled val="1"/>
        </dgm:presLayoutVars>
      </dgm:prSet>
      <dgm:spPr/>
      <dgm:t>
        <a:bodyPr/>
        <a:lstStyle/>
        <a:p>
          <a:endParaRPr lang="zh-CN" altLang="en-US"/>
        </a:p>
      </dgm:t>
    </dgm:pt>
    <dgm:pt modelId="{1AF3D736-984D-495E-9DA5-EEF1A0C2E823}" type="pres">
      <dgm:prSet presAssocID="{EC3B175C-4C2B-4BEB-ADD1-17830A71EB0A}" presName="parTxOnlySpace" presStyleCnt="0"/>
      <dgm:spPr/>
    </dgm:pt>
    <dgm:pt modelId="{B93928E4-FC6C-45D6-A32F-BF182DED4863}" type="pres">
      <dgm:prSet presAssocID="{3726E086-4094-4774-8E8F-07EFF9945A75}" presName="parTxOnly" presStyleLbl="node1" presStyleIdx="2" presStyleCnt="3">
        <dgm:presLayoutVars>
          <dgm:chMax val="0"/>
          <dgm:chPref val="0"/>
          <dgm:bulletEnabled val="1"/>
        </dgm:presLayoutVars>
      </dgm:prSet>
      <dgm:spPr/>
      <dgm:t>
        <a:bodyPr/>
        <a:lstStyle/>
        <a:p>
          <a:endParaRPr lang="zh-CN" altLang="en-US"/>
        </a:p>
      </dgm:t>
    </dgm:pt>
  </dgm:ptLst>
  <dgm:cxnLst>
    <dgm:cxn modelId="{C16B2E11-C807-4A38-950B-C2609CC4D16F}" type="presOf" srcId="{3726E086-4094-4774-8E8F-07EFF9945A75}" destId="{B93928E4-FC6C-45D6-A32F-BF182DED4863}" srcOrd="0" destOrd="0" presId="urn:microsoft.com/office/officeart/2005/8/layout/chevron1"/>
    <dgm:cxn modelId="{F16BAD63-33C3-4DBE-9974-9230A628387F}" type="presOf" srcId="{AE95A073-6DA4-47F0-8C70-510480CBFCF9}" destId="{0A86F202-23A9-45A4-9A15-763CA7C3A335}" srcOrd="0" destOrd="0" presId="urn:microsoft.com/office/officeart/2005/8/layout/chevron1"/>
    <dgm:cxn modelId="{7BCAA446-F0CA-4BE8-9E3C-F7123D92FBA7}" srcId="{4E0B03D4-3277-47DD-A15E-D83C6433D036}" destId="{3726E086-4094-4774-8E8F-07EFF9945A75}" srcOrd="2" destOrd="0" parTransId="{2D082EF7-F82A-4D42-8B30-044605981F59}" sibTransId="{73375310-BADF-4576-925D-FAAB4A710C0F}"/>
    <dgm:cxn modelId="{E304888D-5E20-480D-B8A1-B214D6A83D46}" srcId="{4E0B03D4-3277-47DD-A15E-D83C6433D036}" destId="{AE95A073-6DA4-47F0-8C70-510480CBFCF9}" srcOrd="1" destOrd="0" parTransId="{4F4B19AB-739C-45A9-B87C-6640B59D7FE2}" sibTransId="{EC3B175C-4C2B-4BEB-ADD1-17830A71EB0A}"/>
    <dgm:cxn modelId="{8251338D-5C9E-416C-97C2-0C55445E96BA}" srcId="{4E0B03D4-3277-47DD-A15E-D83C6433D036}" destId="{DA831D48-DEB4-4B61-9CA7-A418D113C10A}" srcOrd="0" destOrd="0" parTransId="{1B315EEA-7A9F-4E91-8A10-D53C215443FF}" sibTransId="{0C1702A9-213F-46DB-940B-B71736A4423A}"/>
    <dgm:cxn modelId="{646FB812-FDEB-492C-88BD-52F3598ECD47}" type="presOf" srcId="{4E0B03D4-3277-47DD-A15E-D83C6433D036}" destId="{D1ED837B-AFD3-4E3C-9B63-E83755A172E0}" srcOrd="0" destOrd="0" presId="urn:microsoft.com/office/officeart/2005/8/layout/chevron1"/>
    <dgm:cxn modelId="{CE0526AE-FEB1-436A-BAEB-91BAD3175258}" type="presOf" srcId="{DA831D48-DEB4-4B61-9CA7-A418D113C10A}" destId="{7779112A-4C08-43BB-B5F8-9906BCF7D4A0}" srcOrd="0" destOrd="0" presId="urn:microsoft.com/office/officeart/2005/8/layout/chevron1"/>
    <dgm:cxn modelId="{CFB95A6B-17CB-48D0-980F-039CADB5B55F}" type="presParOf" srcId="{D1ED837B-AFD3-4E3C-9B63-E83755A172E0}" destId="{7779112A-4C08-43BB-B5F8-9906BCF7D4A0}" srcOrd="0" destOrd="0" presId="urn:microsoft.com/office/officeart/2005/8/layout/chevron1"/>
    <dgm:cxn modelId="{16D8D304-D986-4945-993D-2A92FA69A919}" type="presParOf" srcId="{D1ED837B-AFD3-4E3C-9B63-E83755A172E0}" destId="{FCC1E467-D097-4FC8-B8FF-1C1D71485FC7}" srcOrd="1" destOrd="0" presId="urn:microsoft.com/office/officeart/2005/8/layout/chevron1"/>
    <dgm:cxn modelId="{C2B4DDD2-94BC-4C8D-8BCF-8C10A8728419}" type="presParOf" srcId="{D1ED837B-AFD3-4E3C-9B63-E83755A172E0}" destId="{0A86F202-23A9-45A4-9A15-763CA7C3A335}" srcOrd="2" destOrd="0" presId="urn:microsoft.com/office/officeart/2005/8/layout/chevron1"/>
    <dgm:cxn modelId="{CC4027D1-A61E-4334-8B9A-EE4EF52AD5E3}" type="presParOf" srcId="{D1ED837B-AFD3-4E3C-9B63-E83755A172E0}" destId="{1AF3D736-984D-495E-9DA5-EEF1A0C2E823}" srcOrd="3" destOrd="0" presId="urn:microsoft.com/office/officeart/2005/8/layout/chevron1"/>
    <dgm:cxn modelId="{B7E83BA6-3860-41EA-809B-C861E93D4334}" type="presParOf" srcId="{D1ED837B-AFD3-4E3C-9B63-E83755A172E0}" destId="{B93928E4-FC6C-45D6-A32F-BF182DED4863}" srcOrd="4" destOrd="0" presId="urn:microsoft.com/office/officeart/2005/8/layout/chevron1"/>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4A40EC5B-3E8F-4E83-A8C1-CA14F1C10131}" type="doc">
      <dgm:prSet loTypeId="urn:microsoft.com/office/officeart/2005/8/layout/vList2" loCatId="list" qsTypeId="urn:microsoft.com/office/officeart/2005/8/quickstyle/simple1" qsCatId="simple" csTypeId="urn:microsoft.com/office/officeart/2005/8/colors/colorful1#4" csCatId="colorful" phldr="1"/>
      <dgm:spPr/>
      <dgm:t>
        <a:bodyPr/>
        <a:lstStyle/>
        <a:p>
          <a:endParaRPr lang="zh-CN" altLang="en-US"/>
        </a:p>
      </dgm:t>
    </dgm:pt>
    <dgm:pt modelId="{185B6347-5758-4D35-87A4-D9FA0AA8C657}">
      <dgm:prSet phldrT="[文本]" custT="1"/>
      <dgm:spPr/>
      <dgm:t>
        <a:bodyPr/>
        <a:lstStyle/>
        <a:p>
          <a:r>
            <a:rPr lang="en-US" altLang="zh-CN" sz="2000" b="0" smtClean="0">
              <a:effectLst/>
              <a:latin typeface="微软雅黑" pitchFamily="34" charset="-122"/>
              <a:ea typeface="微软雅黑" pitchFamily="34" charset="-122"/>
            </a:rPr>
            <a:t>1. </a:t>
          </a:r>
          <a:r>
            <a:rPr lang="zh-CN" altLang="en-US" sz="2000" b="0" smtClean="0">
              <a:effectLst/>
              <a:latin typeface="微软雅黑" pitchFamily="34" charset="-122"/>
              <a:ea typeface="微软雅黑" pitchFamily="34" charset="-122"/>
            </a:rPr>
            <a:t>根据采购项目分类及采购方式规划采购进程。</a:t>
          </a:r>
          <a:endParaRPr lang="zh-CN" altLang="en-US" sz="2000" b="0" dirty="0">
            <a:effectLst/>
            <a:latin typeface="微软雅黑" pitchFamily="34" charset="-122"/>
            <a:ea typeface="微软雅黑" pitchFamily="34" charset="-122"/>
          </a:endParaRPr>
        </a:p>
      </dgm:t>
    </dgm:pt>
    <dgm:pt modelId="{762F6967-76A9-4C74-A1A9-479F98FEC191}" type="parTrans" cxnId="{AB9ACACD-5DF7-4D08-8971-CF7C86DE09C4}">
      <dgm:prSet/>
      <dgm:spPr/>
      <dgm:t>
        <a:bodyPr/>
        <a:lstStyle/>
        <a:p>
          <a:endParaRPr lang="zh-CN" altLang="en-US" b="0">
            <a:solidFill>
              <a:schemeClr val="bg1"/>
            </a:solidFill>
            <a:effectLst/>
            <a:latin typeface="微软雅黑" pitchFamily="34" charset="-122"/>
            <a:ea typeface="微软雅黑" pitchFamily="34" charset="-122"/>
          </a:endParaRPr>
        </a:p>
      </dgm:t>
    </dgm:pt>
    <dgm:pt modelId="{183927C7-AFFC-4478-B1C1-1C2FA9A99E2C}" type="sibTrans" cxnId="{AB9ACACD-5DF7-4D08-8971-CF7C86DE09C4}">
      <dgm:prSet/>
      <dgm:spPr/>
      <dgm:t>
        <a:bodyPr/>
        <a:lstStyle/>
        <a:p>
          <a:endParaRPr lang="zh-CN" altLang="en-US" b="0">
            <a:solidFill>
              <a:schemeClr val="bg1"/>
            </a:solidFill>
            <a:effectLst/>
            <a:latin typeface="微软雅黑" pitchFamily="34" charset="-122"/>
            <a:ea typeface="微软雅黑" pitchFamily="34" charset="-122"/>
          </a:endParaRPr>
        </a:p>
      </dgm:t>
    </dgm:pt>
    <dgm:pt modelId="{CDEC7A5C-52BD-4852-9DDB-704CCE727BB0}">
      <dgm:prSet phldrT="[文本]"/>
      <dgm:spPr/>
      <dgm:t>
        <a:bodyPr/>
        <a:lstStyle/>
        <a:p>
          <a:r>
            <a:rPr lang="en-US" altLang="zh-CN" b="0" smtClean="0">
              <a:effectLst/>
              <a:latin typeface="微软雅黑" pitchFamily="34" charset="-122"/>
              <a:ea typeface="微软雅黑" pitchFamily="34" charset="-122"/>
            </a:rPr>
            <a:t>3.</a:t>
          </a:r>
          <a:r>
            <a:rPr lang="zh-CN" altLang="en-US" b="0" smtClean="0">
              <a:effectLst/>
              <a:latin typeface="微软雅黑" pitchFamily="34" charset="-122"/>
              <a:ea typeface="微软雅黑" pitchFamily="34" charset="-122"/>
            </a:rPr>
            <a:t>周期性项目，如物业服务等需要定期招标的，应在合同到期前，至少提前三个月提交下一期的采购计划。</a:t>
          </a:r>
          <a:endParaRPr lang="zh-CN" altLang="en-US" b="0" dirty="0">
            <a:effectLst/>
            <a:latin typeface="微软雅黑" pitchFamily="34" charset="-122"/>
            <a:ea typeface="微软雅黑" pitchFamily="34" charset="-122"/>
          </a:endParaRPr>
        </a:p>
      </dgm:t>
    </dgm:pt>
    <dgm:pt modelId="{4C017AA4-5EA2-4351-9574-A3205123B95B}" type="parTrans" cxnId="{082F1A5A-0020-4F62-A4D8-CC8DD92B3231}">
      <dgm:prSet/>
      <dgm:spPr/>
      <dgm:t>
        <a:bodyPr/>
        <a:lstStyle/>
        <a:p>
          <a:endParaRPr lang="zh-CN" altLang="en-US" b="0">
            <a:solidFill>
              <a:schemeClr val="bg1"/>
            </a:solidFill>
            <a:effectLst/>
            <a:latin typeface="微软雅黑" pitchFamily="34" charset="-122"/>
            <a:ea typeface="微软雅黑" pitchFamily="34" charset="-122"/>
          </a:endParaRPr>
        </a:p>
      </dgm:t>
    </dgm:pt>
    <dgm:pt modelId="{59D7EE8C-BBB0-42E5-B66B-2E38FD171760}" type="sibTrans" cxnId="{082F1A5A-0020-4F62-A4D8-CC8DD92B3231}">
      <dgm:prSet/>
      <dgm:spPr/>
      <dgm:t>
        <a:bodyPr/>
        <a:lstStyle/>
        <a:p>
          <a:endParaRPr lang="zh-CN" altLang="en-US" b="0">
            <a:solidFill>
              <a:schemeClr val="bg1"/>
            </a:solidFill>
            <a:effectLst/>
            <a:latin typeface="微软雅黑" pitchFamily="34" charset="-122"/>
            <a:ea typeface="微软雅黑" pitchFamily="34" charset="-122"/>
          </a:endParaRPr>
        </a:p>
      </dgm:t>
    </dgm:pt>
    <dgm:pt modelId="{204B3129-91F5-4C06-BE2D-A025E4D2F798}">
      <dgm:prSet phldrT="[文本]"/>
      <dgm:spPr/>
      <dgm:t>
        <a:bodyPr/>
        <a:lstStyle/>
        <a:p>
          <a:r>
            <a:rPr lang="en-US" altLang="zh-CN" b="0" smtClean="0">
              <a:effectLst/>
              <a:latin typeface="微软雅黑" pitchFamily="34" charset="-122"/>
              <a:ea typeface="微软雅黑" pitchFamily="34" charset="-122"/>
            </a:rPr>
            <a:t>2.</a:t>
          </a:r>
          <a:r>
            <a:rPr lang="zh-CN" altLang="en-US" b="0" smtClean="0">
              <a:effectLst/>
              <a:latin typeface="微软雅黑" pitchFamily="34" charset="-122"/>
              <a:ea typeface="微软雅黑" pitchFamily="34" charset="-122"/>
            </a:rPr>
            <a:t>合理分配项目采购时间，避免因采购周期过长导致项目无法完结的情况发生。</a:t>
          </a:r>
          <a:endParaRPr lang="zh-CN" altLang="en-US" b="0" dirty="0">
            <a:effectLst/>
            <a:latin typeface="微软雅黑" pitchFamily="34" charset="-122"/>
            <a:ea typeface="微软雅黑" pitchFamily="34" charset="-122"/>
          </a:endParaRPr>
        </a:p>
      </dgm:t>
    </dgm:pt>
    <dgm:pt modelId="{169AB1CA-4E9C-49AE-8D8A-2B04912D9B2A}" type="sibTrans" cxnId="{C04DAA9C-A78E-4733-909D-D42C5268CDAA}">
      <dgm:prSet/>
      <dgm:spPr/>
      <dgm:t>
        <a:bodyPr/>
        <a:lstStyle/>
        <a:p>
          <a:endParaRPr lang="zh-CN" altLang="en-US" b="0">
            <a:solidFill>
              <a:schemeClr val="bg1"/>
            </a:solidFill>
            <a:effectLst/>
            <a:latin typeface="微软雅黑" pitchFamily="34" charset="-122"/>
            <a:ea typeface="微软雅黑" pitchFamily="34" charset="-122"/>
          </a:endParaRPr>
        </a:p>
      </dgm:t>
    </dgm:pt>
    <dgm:pt modelId="{E27BA190-A4EE-4AB3-9CC6-DE08E3A8B459}" type="parTrans" cxnId="{C04DAA9C-A78E-4733-909D-D42C5268CDAA}">
      <dgm:prSet/>
      <dgm:spPr/>
      <dgm:t>
        <a:bodyPr/>
        <a:lstStyle/>
        <a:p>
          <a:endParaRPr lang="zh-CN" altLang="en-US" b="0">
            <a:solidFill>
              <a:schemeClr val="bg1"/>
            </a:solidFill>
            <a:effectLst/>
            <a:latin typeface="微软雅黑" pitchFamily="34" charset="-122"/>
            <a:ea typeface="微软雅黑" pitchFamily="34" charset="-122"/>
          </a:endParaRPr>
        </a:p>
      </dgm:t>
    </dgm:pt>
    <dgm:pt modelId="{F707653C-85B2-4E04-AE4A-B067B622100A}" type="pres">
      <dgm:prSet presAssocID="{4A40EC5B-3E8F-4E83-A8C1-CA14F1C10131}" presName="linear" presStyleCnt="0">
        <dgm:presLayoutVars>
          <dgm:animLvl val="lvl"/>
          <dgm:resizeHandles val="exact"/>
        </dgm:presLayoutVars>
      </dgm:prSet>
      <dgm:spPr/>
      <dgm:t>
        <a:bodyPr/>
        <a:lstStyle/>
        <a:p>
          <a:endParaRPr lang="zh-CN" altLang="en-US"/>
        </a:p>
      </dgm:t>
    </dgm:pt>
    <dgm:pt modelId="{7C14A116-0601-44D6-B2ED-8991AFEEC4F9}" type="pres">
      <dgm:prSet presAssocID="{185B6347-5758-4D35-87A4-D9FA0AA8C657}" presName="parentText" presStyleLbl="node1" presStyleIdx="0" presStyleCnt="3">
        <dgm:presLayoutVars>
          <dgm:chMax val="0"/>
          <dgm:bulletEnabled val="1"/>
        </dgm:presLayoutVars>
      </dgm:prSet>
      <dgm:spPr/>
      <dgm:t>
        <a:bodyPr/>
        <a:lstStyle/>
        <a:p>
          <a:endParaRPr lang="zh-CN" altLang="en-US"/>
        </a:p>
      </dgm:t>
    </dgm:pt>
    <dgm:pt modelId="{9741F56E-6612-4576-B9C9-5FDBCD21C861}" type="pres">
      <dgm:prSet presAssocID="{183927C7-AFFC-4478-B1C1-1C2FA9A99E2C}" presName="spacer" presStyleCnt="0"/>
      <dgm:spPr/>
      <dgm:t>
        <a:bodyPr/>
        <a:lstStyle/>
        <a:p>
          <a:endParaRPr lang="zh-CN" altLang="en-US"/>
        </a:p>
      </dgm:t>
    </dgm:pt>
    <dgm:pt modelId="{7DD83C41-FB64-4F40-AB44-75EF8D61F3AF}" type="pres">
      <dgm:prSet presAssocID="{204B3129-91F5-4C06-BE2D-A025E4D2F798}" presName="parentText" presStyleLbl="node1" presStyleIdx="1" presStyleCnt="3">
        <dgm:presLayoutVars>
          <dgm:chMax val="0"/>
          <dgm:bulletEnabled val="1"/>
        </dgm:presLayoutVars>
      </dgm:prSet>
      <dgm:spPr/>
      <dgm:t>
        <a:bodyPr/>
        <a:lstStyle/>
        <a:p>
          <a:endParaRPr lang="zh-CN" altLang="en-US"/>
        </a:p>
      </dgm:t>
    </dgm:pt>
    <dgm:pt modelId="{C4F90DCF-7F67-4685-BDB1-86560D7E4536}" type="pres">
      <dgm:prSet presAssocID="{169AB1CA-4E9C-49AE-8D8A-2B04912D9B2A}" presName="spacer" presStyleCnt="0"/>
      <dgm:spPr/>
      <dgm:t>
        <a:bodyPr/>
        <a:lstStyle/>
        <a:p>
          <a:endParaRPr lang="zh-CN" altLang="en-US"/>
        </a:p>
      </dgm:t>
    </dgm:pt>
    <dgm:pt modelId="{FD6FA437-DC49-45EC-B214-28EF3F1DDBE8}" type="pres">
      <dgm:prSet presAssocID="{CDEC7A5C-52BD-4852-9DDB-704CCE727BB0}" presName="parentText" presStyleLbl="node1" presStyleIdx="2" presStyleCnt="3" custLinFactNeighborX="-1075">
        <dgm:presLayoutVars>
          <dgm:chMax val="0"/>
          <dgm:bulletEnabled val="1"/>
        </dgm:presLayoutVars>
      </dgm:prSet>
      <dgm:spPr/>
      <dgm:t>
        <a:bodyPr/>
        <a:lstStyle/>
        <a:p>
          <a:endParaRPr lang="zh-CN" altLang="en-US"/>
        </a:p>
      </dgm:t>
    </dgm:pt>
  </dgm:ptLst>
  <dgm:cxnLst>
    <dgm:cxn modelId="{01A3C53A-20C8-4280-BF4D-7A64EDCCC3AD}" type="presOf" srcId="{4A40EC5B-3E8F-4E83-A8C1-CA14F1C10131}" destId="{F707653C-85B2-4E04-AE4A-B067B622100A}" srcOrd="0" destOrd="0" presId="urn:microsoft.com/office/officeart/2005/8/layout/vList2"/>
    <dgm:cxn modelId="{082F1A5A-0020-4F62-A4D8-CC8DD92B3231}" srcId="{4A40EC5B-3E8F-4E83-A8C1-CA14F1C10131}" destId="{CDEC7A5C-52BD-4852-9DDB-704CCE727BB0}" srcOrd="2" destOrd="0" parTransId="{4C017AA4-5EA2-4351-9574-A3205123B95B}" sibTransId="{59D7EE8C-BBB0-42E5-B66B-2E38FD171760}"/>
    <dgm:cxn modelId="{8D6D7DB3-2F6E-49AE-980C-3C4BB819F13E}" type="presOf" srcId="{204B3129-91F5-4C06-BE2D-A025E4D2F798}" destId="{7DD83C41-FB64-4F40-AB44-75EF8D61F3AF}" srcOrd="0" destOrd="0" presId="urn:microsoft.com/office/officeart/2005/8/layout/vList2"/>
    <dgm:cxn modelId="{C04DAA9C-A78E-4733-909D-D42C5268CDAA}" srcId="{4A40EC5B-3E8F-4E83-A8C1-CA14F1C10131}" destId="{204B3129-91F5-4C06-BE2D-A025E4D2F798}" srcOrd="1" destOrd="0" parTransId="{E27BA190-A4EE-4AB3-9CC6-DE08E3A8B459}" sibTransId="{169AB1CA-4E9C-49AE-8D8A-2B04912D9B2A}"/>
    <dgm:cxn modelId="{AB9ACACD-5DF7-4D08-8971-CF7C86DE09C4}" srcId="{4A40EC5B-3E8F-4E83-A8C1-CA14F1C10131}" destId="{185B6347-5758-4D35-87A4-D9FA0AA8C657}" srcOrd="0" destOrd="0" parTransId="{762F6967-76A9-4C74-A1A9-479F98FEC191}" sibTransId="{183927C7-AFFC-4478-B1C1-1C2FA9A99E2C}"/>
    <dgm:cxn modelId="{323C2B95-8A9B-43A1-9537-9ED1246591C8}" type="presOf" srcId="{CDEC7A5C-52BD-4852-9DDB-704CCE727BB0}" destId="{FD6FA437-DC49-45EC-B214-28EF3F1DDBE8}" srcOrd="0" destOrd="0" presId="urn:microsoft.com/office/officeart/2005/8/layout/vList2"/>
    <dgm:cxn modelId="{9B418B74-E6E4-4B6A-AED5-34EBBAF5E410}" type="presOf" srcId="{185B6347-5758-4D35-87A4-D9FA0AA8C657}" destId="{7C14A116-0601-44D6-B2ED-8991AFEEC4F9}" srcOrd="0" destOrd="0" presId="urn:microsoft.com/office/officeart/2005/8/layout/vList2"/>
    <dgm:cxn modelId="{78EE61E8-C62A-49BA-8658-FF663C4524DB}" type="presParOf" srcId="{F707653C-85B2-4E04-AE4A-B067B622100A}" destId="{7C14A116-0601-44D6-B2ED-8991AFEEC4F9}" srcOrd="0" destOrd="0" presId="urn:microsoft.com/office/officeart/2005/8/layout/vList2"/>
    <dgm:cxn modelId="{A4AB21BD-2342-45ED-A793-06475499FF0A}" type="presParOf" srcId="{F707653C-85B2-4E04-AE4A-B067B622100A}" destId="{9741F56E-6612-4576-B9C9-5FDBCD21C861}" srcOrd="1" destOrd="0" presId="urn:microsoft.com/office/officeart/2005/8/layout/vList2"/>
    <dgm:cxn modelId="{B4BB51F8-C801-439E-AD47-D937F38064A3}" type="presParOf" srcId="{F707653C-85B2-4E04-AE4A-B067B622100A}" destId="{7DD83C41-FB64-4F40-AB44-75EF8D61F3AF}" srcOrd="2" destOrd="0" presId="urn:microsoft.com/office/officeart/2005/8/layout/vList2"/>
    <dgm:cxn modelId="{ABC681FD-63AD-4F4E-8E68-3D075F6AE3E6}" type="presParOf" srcId="{F707653C-85B2-4E04-AE4A-B067B622100A}" destId="{C4F90DCF-7F67-4685-BDB1-86560D7E4536}" srcOrd="3" destOrd="0" presId="urn:microsoft.com/office/officeart/2005/8/layout/vList2"/>
    <dgm:cxn modelId="{B98449B6-1924-4BE1-BE63-73D321133934}" type="presParOf" srcId="{F707653C-85B2-4E04-AE4A-B067B622100A}" destId="{FD6FA437-DC49-45EC-B214-28EF3F1DDBE8}"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14A116-0601-44D6-B2ED-8991AFEEC4F9}">
      <dsp:nvSpPr>
        <dsp:cNvPr id="0" name=""/>
        <dsp:cNvSpPr/>
      </dsp:nvSpPr>
      <dsp:spPr>
        <a:xfrm>
          <a:off x="0" y="279033"/>
          <a:ext cx="6643734" cy="1128324"/>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altLang="zh-CN" sz="2000" b="0" kern="1200" smtClean="0">
              <a:effectLst/>
              <a:latin typeface="微软雅黑" pitchFamily="34" charset="-122"/>
              <a:ea typeface="微软雅黑" pitchFamily="34" charset="-122"/>
            </a:rPr>
            <a:t>1. </a:t>
          </a:r>
          <a:r>
            <a:rPr lang="zh-CN" altLang="en-US" sz="2000" b="0" kern="1200" smtClean="0">
              <a:effectLst/>
              <a:latin typeface="微软雅黑" pitchFamily="34" charset="-122"/>
              <a:ea typeface="微软雅黑" pitchFamily="34" charset="-122"/>
            </a:rPr>
            <a:t>根据采购项目分类及采购方式规划采购进程。</a:t>
          </a:r>
          <a:endParaRPr lang="zh-CN" altLang="en-US" sz="2000" b="0" kern="1200" dirty="0">
            <a:effectLst/>
            <a:latin typeface="微软雅黑" pitchFamily="34" charset="-122"/>
            <a:ea typeface="微软雅黑" pitchFamily="34" charset="-122"/>
          </a:endParaRPr>
        </a:p>
      </dsp:txBody>
      <dsp:txXfrm>
        <a:off x="55080" y="334113"/>
        <a:ext cx="6533574" cy="1018164"/>
      </dsp:txXfrm>
    </dsp:sp>
    <dsp:sp modelId="{7DD83C41-FB64-4F40-AB44-75EF8D61F3AF}">
      <dsp:nvSpPr>
        <dsp:cNvPr id="0" name=""/>
        <dsp:cNvSpPr/>
      </dsp:nvSpPr>
      <dsp:spPr>
        <a:xfrm>
          <a:off x="0" y="1467837"/>
          <a:ext cx="6643734" cy="1128324"/>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n-US" altLang="zh-CN" sz="2100" b="0" kern="1200" smtClean="0">
              <a:effectLst/>
              <a:latin typeface="微软雅黑" pitchFamily="34" charset="-122"/>
              <a:ea typeface="微软雅黑" pitchFamily="34" charset="-122"/>
            </a:rPr>
            <a:t>2.</a:t>
          </a:r>
          <a:r>
            <a:rPr lang="zh-CN" altLang="en-US" sz="2100" b="0" kern="1200" smtClean="0">
              <a:effectLst/>
              <a:latin typeface="微软雅黑" pitchFamily="34" charset="-122"/>
              <a:ea typeface="微软雅黑" pitchFamily="34" charset="-122"/>
            </a:rPr>
            <a:t>合理分配项目采购时间，避免因采购周期过长导致项目无法完结的情况发生。</a:t>
          </a:r>
          <a:endParaRPr lang="zh-CN" altLang="en-US" sz="2100" b="0" kern="1200" dirty="0">
            <a:effectLst/>
            <a:latin typeface="微软雅黑" pitchFamily="34" charset="-122"/>
            <a:ea typeface="微软雅黑" pitchFamily="34" charset="-122"/>
          </a:endParaRPr>
        </a:p>
      </dsp:txBody>
      <dsp:txXfrm>
        <a:off x="55080" y="1522917"/>
        <a:ext cx="6533574" cy="1018164"/>
      </dsp:txXfrm>
    </dsp:sp>
    <dsp:sp modelId="{FD6FA437-DC49-45EC-B214-28EF3F1DDBE8}">
      <dsp:nvSpPr>
        <dsp:cNvPr id="0" name=""/>
        <dsp:cNvSpPr/>
      </dsp:nvSpPr>
      <dsp:spPr>
        <a:xfrm>
          <a:off x="0" y="2656642"/>
          <a:ext cx="6643734" cy="1128324"/>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n-US" altLang="zh-CN" sz="2100" b="0" kern="1200" smtClean="0">
              <a:effectLst/>
              <a:latin typeface="微软雅黑" pitchFamily="34" charset="-122"/>
              <a:ea typeface="微软雅黑" pitchFamily="34" charset="-122"/>
            </a:rPr>
            <a:t>3.</a:t>
          </a:r>
          <a:r>
            <a:rPr lang="zh-CN" altLang="en-US" sz="2100" b="0" kern="1200" smtClean="0">
              <a:effectLst/>
              <a:latin typeface="微软雅黑" pitchFamily="34" charset="-122"/>
              <a:ea typeface="微软雅黑" pitchFamily="34" charset="-122"/>
            </a:rPr>
            <a:t>周期性项目，如物业服务等需要定期招标的，应在合同到期前，至少提前三个月提交下一期的采购计划。</a:t>
          </a:r>
          <a:endParaRPr lang="zh-CN" altLang="en-US" sz="2100" b="0" kern="1200" dirty="0">
            <a:effectLst/>
            <a:latin typeface="微软雅黑" pitchFamily="34" charset="-122"/>
            <a:ea typeface="微软雅黑" pitchFamily="34" charset="-122"/>
          </a:endParaRPr>
        </a:p>
      </dsp:txBody>
      <dsp:txXfrm>
        <a:off x="55080" y="2711722"/>
        <a:ext cx="6533574" cy="1018164"/>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7.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8.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97364"/>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97364"/>
          </a:xfrm>
          <a:prstGeom prst="rect">
            <a:avLst/>
          </a:prstGeom>
        </p:spPr>
        <p:txBody>
          <a:bodyPr vert="horz" lIns="91440" tIns="45720" rIns="91440" bIns="45720" rtlCol="0"/>
          <a:lstStyle>
            <a:lvl1pPr algn="r">
              <a:defRPr sz="1200"/>
            </a:lvl1pPr>
          </a:lstStyle>
          <a:p>
            <a:fld id="{E89779EA-B5D0-4D50-9F2D-CBC02A54B986}" type="datetimeFigureOut">
              <a:rPr lang="zh-CN" altLang="en-US" smtClean="0"/>
              <a:t>2019-2-24</a:t>
            </a:fld>
            <a:endParaRPr lang="zh-CN" altLang="en-US"/>
          </a:p>
        </p:txBody>
      </p:sp>
      <p:sp>
        <p:nvSpPr>
          <p:cNvPr id="4" name="幻灯片图像占位符 3"/>
          <p:cNvSpPr>
            <a:spLocks noGrp="1" noRot="1" noChangeAspect="1"/>
          </p:cNvSpPr>
          <p:nvPr>
            <p:ph type="sldImg" idx="2"/>
          </p:nvPr>
        </p:nvSpPr>
        <p:spPr>
          <a:xfrm>
            <a:off x="942975" y="746125"/>
            <a:ext cx="4972050" cy="373062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724956"/>
            <a:ext cx="5486400" cy="4476274"/>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448185"/>
            <a:ext cx="2971800" cy="497364"/>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9448185"/>
            <a:ext cx="2971800" cy="497364"/>
          </a:xfrm>
          <a:prstGeom prst="rect">
            <a:avLst/>
          </a:prstGeom>
        </p:spPr>
        <p:txBody>
          <a:bodyPr vert="horz" lIns="91440" tIns="45720" rIns="91440" bIns="45720" rtlCol="0" anchor="b"/>
          <a:lstStyle>
            <a:lvl1pPr algn="r">
              <a:defRPr sz="1200"/>
            </a:lvl1pPr>
          </a:lstStyle>
          <a:p>
            <a:fld id="{E754AEB9-68E7-4F28-B78D-5F8E93DD7582}" type="slidenum">
              <a:rPr lang="zh-CN" altLang="en-US" smtClean="0"/>
              <a:t>‹#›</a:t>
            </a:fld>
            <a:endParaRPr lang="zh-CN" altLang="en-US"/>
          </a:p>
        </p:txBody>
      </p:sp>
    </p:spTree>
    <p:extLst>
      <p:ext uri="{BB962C8B-B14F-4D97-AF65-F5344CB8AC3E}">
        <p14:creationId xmlns:p14="http://schemas.microsoft.com/office/powerpoint/2010/main" val="30484810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754AEB9-68E7-4F28-B78D-5F8E93DD7582}" type="slidenum">
              <a:rPr lang="zh-CN" altLang="en-US" smtClean="0"/>
              <a:t>1</a:t>
            </a:fld>
            <a:endParaRPr lang="zh-CN" altLang="en-US"/>
          </a:p>
        </p:txBody>
      </p:sp>
    </p:spTree>
    <p:extLst>
      <p:ext uri="{BB962C8B-B14F-4D97-AF65-F5344CB8AC3E}">
        <p14:creationId xmlns:p14="http://schemas.microsoft.com/office/powerpoint/2010/main" val="15273514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754AEB9-68E7-4F28-B78D-5F8E93DD7582}" type="slidenum">
              <a:rPr lang="zh-CN" altLang="en-US" smtClean="0"/>
              <a:t>10</a:t>
            </a:fld>
            <a:endParaRPr lang="zh-CN" altLang="en-US"/>
          </a:p>
        </p:txBody>
      </p:sp>
    </p:spTree>
    <p:extLst>
      <p:ext uri="{BB962C8B-B14F-4D97-AF65-F5344CB8AC3E}">
        <p14:creationId xmlns:p14="http://schemas.microsoft.com/office/powerpoint/2010/main" val="6874850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754AEB9-68E7-4F28-B78D-5F8E93DD7582}" type="slidenum">
              <a:rPr lang="zh-CN" altLang="en-US" smtClean="0"/>
              <a:t>11</a:t>
            </a:fld>
            <a:endParaRPr lang="zh-CN" altLang="en-US"/>
          </a:p>
        </p:txBody>
      </p:sp>
    </p:spTree>
    <p:extLst>
      <p:ext uri="{BB962C8B-B14F-4D97-AF65-F5344CB8AC3E}">
        <p14:creationId xmlns:p14="http://schemas.microsoft.com/office/powerpoint/2010/main" val="8002318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754AEB9-68E7-4F28-B78D-5F8E93DD7582}" type="slidenum">
              <a:rPr lang="zh-CN" altLang="en-US" smtClean="0"/>
              <a:t>12</a:t>
            </a:fld>
            <a:endParaRPr lang="zh-CN" altLang="en-US"/>
          </a:p>
        </p:txBody>
      </p:sp>
    </p:spTree>
    <p:extLst>
      <p:ext uri="{BB962C8B-B14F-4D97-AF65-F5344CB8AC3E}">
        <p14:creationId xmlns:p14="http://schemas.microsoft.com/office/powerpoint/2010/main" val="38447308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754AEB9-68E7-4F28-B78D-5F8E93DD7582}" type="slidenum">
              <a:rPr lang="zh-CN" altLang="en-US" smtClean="0"/>
              <a:t>13</a:t>
            </a:fld>
            <a:endParaRPr lang="zh-CN" altLang="en-US"/>
          </a:p>
        </p:txBody>
      </p:sp>
    </p:spTree>
    <p:extLst>
      <p:ext uri="{BB962C8B-B14F-4D97-AF65-F5344CB8AC3E}">
        <p14:creationId xmlns:p14="http://schemas.microsoft.com/office/powerpoint/2010/main" val="6488214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754AEB9-68E7-4F28-B78D-5F8E93DD7582}" type="slidenum">
              <a:rPr lang="zh-CN" altLang="en-US" smtClean="0"/>
              <a:t>14</a:t>
            </a:fld>
            <a:endParaRPr lang="zh-CN" altLang="en-US"/>
          </a:p>
        </p:txBody>
      </p:sp>
    </p:spTree>
    <p:extLst>
      <p:ext uri="{BB962C8B-B14F-4D97-AF65-F5344CB8AC3E}">
        <p14:creationId xmlns:p14="http://schemas.microsoft.com/office/powerpoint/2010/main" val="23913832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754AEB9-68E7-4F28-B78D-5F8E93DD7582}" type="slidenum">
              <a:rPr lang="zh-CN" altLang="en-US" smtClean="0"/>
              <a:t>15</a:t>
            </a:fld>
            <a:endParaRPr lang="zh-CN" altLang="en-US"/>
          </a:p>
        </p:txBody>
      </p:sp>
    </p:spTree>
    <p:extLst>
      <p:ext uri="{BB962C8B-B14F-4D97-AF65-F5344CB8AC3E}">
        <p14:creationId xmlns:p14="http://schemas.microsoft.com/office/powerpoint/2010/main" val="17707251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754AEB9-68E7-4F28-B78D-5F8E93DD7582}" type="slidenum">
              <a:rPr lang="zh-CN" altLang="en-US" smtClean="0"/>
              <a:t>16</a:t>
            </a:fld>
            <a:endParaRPr lang="zh-CN" altLang="en-US"/>
          </a:p>
        </p:txBody>
      </p:sp>
    </p:spTree>
    <p:extLst>
      <p:ext uri="{BB962C8B-B14F-4D97-AF65-F5344CB8AC3E}">
        <p14:creationId xmlns:p14="http://schemas.microsoft.com/office/powerpoint/2010/main" val="7225013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754AEB9-68E7-4F28-B78D-5F8E93DD7582}" type="slidenum">
              <a:rPr lang="zh-CN" altLang="en-US" smtClean="0"/>
              <a:t>17</a:t>
            </a:fld>
            <a:endParaRPr lang="zh-CN" altLang="en-US"/>
          </a:p>
        </p:txBody>
      </p:sp>
    </p:spTree>
    <p:extLst>
      <p:ext uri="{BB962C8B-B14F-4D97-AF65-F5344CB8AC3E}">
        <p14:creationId xmlns:p14="http://schemas.microsoft.com/office/powerpoint/2010/main" val="25398252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754AEB9-68E7-4F28-B78D-5F8E93DD7582}" type="slidenum">
              <a:rPr lang="zh-CN" altLang="en-US" smtClean="0"/>
              <a:t>18</a:t>
            </a:fld>
            <a:endParaRPr lang="zh-CN" altLang="en-US"/>
          </a:p>
        </p:txBody>
      </p:sp>
    </p:spTree>
    <p:extLst>
      <p:ext uri="{BB962C8B-B14F-4D97-AF65-F5344CB8AC3E}">
        <p14:creationId xmlns:p14="http://schemas.microsoft.com/office/powerpoint/2010/main" val="42388619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754AEB9-68E7-4F28-B78D-5F8E93DD7582}" type="slidenum">
              <a:rPr lang="zh-CN" altLang="en-US" smtClean="0"/>
              <a:t>19</a:t>
            </a:fld>
            <a:endParaRPr lang="zh-CN" altLang="en-US"/>
          </a:p>
        </p:txBody>
      </p:sp>
    </p:spTree>
    <p:extLst>
      <p:ext uri="{BB962C8B-B14F-4D97-AF65-F5344CB8AC3E}">
        <p14:creationId xmlns:p14="http://schemas.microsoft.com/office/powerpoint/2010/main" val="17360405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754AEB9-68E7-4F28-B78D-5F8E93DD7582}" type="slidenum">
              <a:rPr lang="zh-CN" altLang="en-US" smtClean="0"/>
              <a:t>2</a:t>
            </a:fld>
            <a:endParaRPr lang="zh-CN" altLang="en-US"/>
          </a:p>
        </p:txBody>
      </p:sp>
    </p:spTree>
    <p:extLst>
      <p:ext uri="{BB962C8B-B14F-4D97-AF65-F5344CB8AC3E}">
        <p14:creationId xmlns:p14="http://schemas.microsoft.com/office/powerpoint/2010/main" val="30280569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754AEB9-68E7-4F28-B78D-5F8E93DD7582}" type="slidenum">
              <a:rPr lang="zh-CN" altLang="en-US" smtClean="0"/>
              <a:t>20</a:t>
            </a:fld>
            <a:endParaRPr lang="zh-CN" altLang="en-US"/>
          </a:p>
        </p:txBody>
      </p:sp>
    </p:spTree>
    <p:extLst>
      <p:ext uri="{BB962C8B-B14F-4D97-AF65-F5344CB8AC3E}">
        <p14:creationId xmlns:p14="http://schemas.microsoft.com/office/powerpoint/2010/main" val="30944321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学院的所有采购都要通过政府采购方式进行。</a:t>
            </a:r>
            <a:endParaRPr lang="zh-CN" altLang="en-US" dirty="0"/>
          </a:p>
        </p:txBody>
      </p:sp>
      <p:sp>
        <p:nvSpPr>
          <p:cNvPr id="4" name="灯片编号占位符 3"/>
          <p:cNvSpPr>
            <a:spLocks noGrp="1"/>
          </p:cNvSpPr>
          <p:nvPr>
            <p:ph type="sldNum" sz="quarter" idx="10"/>
          </p:nvPr>
        </p:nvSpPr>
        <p:spPr/>
        <p:txBody>
          <a:bodyPr/>
          <a:lstStyle/>
          <a:p>
            <a:fld id="{E754AEB9-68E7-4F28-B78D-5F8E93DD7582}" type="slidenum">
              <a:rPr lang="zh-CN" altLang="en-US" smtClean="0"/>
              <a:t>3</a:t>
            </a:fld>
            <a:endParaRPr lang="zh-CN" altLang="en-US"/>
          </a:p>
        </p:txBody>
      </p:sp>
    </p:spTree>
    <p:extLst>
      <p:ext uri="{BB962C8B-B14F-4D97-AF65-F5344CB8AC3E}">
        <p14:creationId xmlns:p14="http://schemas.microsoft.com/office/powerpoint/2010/main" val="27874714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“集中采购”要通过天津市政府采购中心进行招标采购</a:t>
            </a:r>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“分散采购”是选择在天津市政府采购中心备案且批准的其他第三方采购代理机构进行招标采购。</a:t>
            </a:r>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CN" dirty="0" smtClean="0"/>
          </a:p>
          <a:p>
            <a:r>
              <a:rPr lang="zh-CN" altLang="en-US" dirty="0" smtClean="0"/>
              <a:t>天津市财政局每年都会印发</a:t>
            </a:r>
            <a:r>
              <a:rPr lang="en-US" altLang="zh-CN" dirty="0" smtClean="0"/>
              <a:t>《</a:t>
            </a:r>
            <a:r>
              <a:rPr lang="zh-CN" altLang="en-US" dirty="0" smtClean="0"/>
              <a:t>政府集中采购目录和采购限额标准的通知</a:t>
            </a:r>
            <a:r>
              <a:rPr lang="en-US" altLang="zh-CN" dirty="0" smtClean="0"/>
              <a:t>》</a:t>
            </a:r>
          </a:p>
          <a:p>
            <a:r>
              <a:rPr lang="zh-CN" altLang="en-US" dirty="0" smtClean="0"/>
              <a:t>→打开</a:t>
            </a:r>
            <a:r>
              <a:rPr lang="en-US" altLang="zh-CN" dirty="0" smtClean="0"/>
              <a:t>PDF</a:t>
            </a:r>
          </a:p>
          <a:p>
            <a:r>
              <a:rPr lang="zh-CN" altLang="en-US" dirty="0" smtClean="0"/>
              <a:t>→文件中涉及的采购品目原则上都是要通过集中采购的方式来进行的，而备注中会针对某一品目或采购限额标准进行进一步的解释。</a:t>
            </a:r>
            <a:endParaRPr lang="en-US" altLang="zh-CN" dirty="0" smtClean="0"/>
          </a:p>
          <a:p>
            <a:r>
              <a:rPr lang="zh-CN" altLang="en-US" dirty="0" smtClean="0"/>
              <a:t>比如： 台式计算机，属于集采目录，而工作站则不属于集采目录。</a:t>
            </a:r>
            <a:endParaRPr lang="en-US" altLang="zh-CN" dirty="0" smtClean="0"/>
          </a:p>
          <a:p>
            <a:r>
              <a:rPr lang="zh-CN" altLang="en-US" dirty="0" smtClean="0"/>
              <a:t>又比如：视频监控设备，只有在采购预算超过</a:t>
            </a:r>
            <a:r>
              <a:rPr lang="en-US" altLang="zh-CN" dirty="0" smtClean="0"/>
              <a:t>20</a:t>
            </a:r>
            <a:r>
              <a:rPr lang="zh-CN" altLang="en-US" dirty="0" smtClean="0"/>
              <a:t>万元的情况下，才必须通过集中采购的方式进行采购。</a:t>
            </a:r>
            <a:endParaRPr lang="en-US" altLang="zh-CN" dirty="0" smtClean="0"/>
          </a:p>
          <a:p>
            <a:endParaRPr lang="en-US" altLang="zh-CN" dirty="0" smtClean="0"/>
          </a:p>
          <a:p>
            <a:endParaRPr lang="en-US" altLang="zh-CN" dirty="0" smtClean="0"/>
          </a:p>
          <a:p>
            <a:endParaRPr lang="zh-CN" altLang="en-US" dirty="0"/>
          </a:p>
        </p:txBody>
      </p:sp>
      <p:sp>
        <p:nvSpPr>
          <p:cNvPr id="4" name="灯片编号占位符 3"/>
          <p:cNvSpPr>
            <a:spLocks noGrp="1"/>
          </p:cNvSpPr>
          <p:nvPr>
            <p:ph type="sldNum" sz="quarter" idx="10"/>
          </p:nvPr>
        </p:nvSpPr>
        <p:spPr/>
        <p:txBody>
          <a:bodyPr/>
          <a:lstStyle/>
          <a:p>
            <a:fld id="{E754AEB9-68E7-4F28-B78D-5F8E93DD7582}" type="slidenum">
              <a:rPr lang="zh-CN" altLang="en-US" smtClean="0"/>
              <a:t>4</a:t>
            </a:fld>
            <a:endParaRPr lang="zh-CN" altLang="en-US"/>
          </a:p>
        </p:txBody>
      </p:sp>
    </p:spTree>
    <p:extLst>
      <p:ext uri="{BB962C8B-B14F-4D97-AF65-F5344CB8AC3E}">
        <p14:creationId xmlns:p14="http://schemas.microsoft.com/office/powerpoint/2010/main" val="3646253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答案是肯定的，学院所有的采购，都要经过政府采购进行。</a:t>
            </a:r>
            <a:endParaRPr lang="en-US" altLang="zh-CN" dirty="0" smtClean="0"/>
          </a:p>
          <a:p>
            <a:r>
              <a:rPr lang="zh-CN" altLang="en-US" dirty="0" smtClean="0"/>
              <a:t>所以“政府采购”是一种采购行为的统称。我们可以根据集采目录和采购限额标准来选择适合的采购代理机构和招标方式</a:t>
            </a:r>
            <a:endParaRPr lang="en-US" altLang="zh-CN" dirty="0" smtClean="0"/>
          </a:p>
        </p:txBody>
      </p:sp>
      <p:sp>
        <p:nvSpPr>
          <p:cNvPr id="4" name="灯片编号占位符 3"/>
          <p:cNvSpPr>
            <a:spLocks noGrp="1"/>
          </p:cNvSpPr>
          <p:nvPr>
            <p:ph type="sldNum" sz="quarter" idx="10"/>
          </p:nvPr>
        </p:nvSpPr>
        <p:spPr/>
        <p:txBody>
          <a:bodyPr/>
          <a:lstStyle/>
          <a:p>
            <a:fld id="{E754AEB9-68E7-4F28-B78D-5F8E93DD7582}" type="slidenum">
              <a:rPr lang="zh-CN" altLang="en-US" smtClean="0"/>
              <a:t>5</a:t>
            </a:fld>
            <a:endParaRPr lang="zh-CN" altLang="en-US"/>
          </a:p>
        </p:txBody>
      </p:sp>
    </p:spTree>
    <p:extLst>
      <p:ext uri="{BB962C8B-B14F-4D97-AF65-F5344CB8AC3E}">
        <p14:creationId xmlns:p14="http://schemas.microsoft.com/office/powerpoint/2010/main" val="14688074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这里需要明确的是：</a:t>
            </a:r>
            <a:endParaRPr lang="en-US" altLang="zh-CN" dirty="0" smtClean="0"/>
          </a:p>
          <a:p>
            <a:r>
              <a:rPr lang="en-US" altLang="zh-CN" dirty="0" smtClean="0"/>
              <a:t>1.</a:t>
            </a:r>
            <a:r>
              <a:rPr lang="zh-CN" altLang="en-US" dirty="0" smtClean="0"/>
              <a:t>采购预算超过</a:t>
            </a:r>
            <a:r>
              <a:rPr lang="en-US" altLang="zh-CN" dirty="0" smtClean="0"/>
              <a:t>200</a:t>
            </a:r>
            <a:r>
              <a:rPr lang="zh-CN" altLang="en-US" dirty="0" smtClean="0"/>
              <a:t>万元的必须要通过公开招标方式进行</a:t>
            </a:r>
            <a:endParaRPr lang="en-US" altLang="zh-CN" dirty="0" smtClean="0"/>
          </a:p>
          <a:p>
            <a:r>
              <a:rPr lang="en-US" altLang="zh-CN" dirty="0" smtClean="0"/>
              <a:t>2.</a:t>
            </a:r>
            <a:r>
              <a:rPr lang="zh-CN" altLang="en-US" dirty="0" smtClean="0"/>
              <a:t>只有具备了唯一性或技术服务指标延续性的采购项目才适用于单一来源采购方式。这里特别强调一下，单一来源采购方式必须要由政府采购专家进行统一论证，建议以单一来源方式采购，且公示期间无异议才可以进入招标采购阶段。</a:t>
            </a:r>
            <a:endParaRPr lang="en-US" altLang="zh-CN" dirty="0" smtClean="0"/>
          </a:p>
          <a:p>
            <a:r>
              <a:rPr lang="en-US" altLang="zh-CN" dirty="0" smtClean="0"/>
              <a:t>3.</a:t>
            </a:r>
            <a:r>
              <a:rPr lang="zh-CN" altLang="en-US" dirty="0" smtClean="0"/>
              <a:t>通常情况下，对于邀请招标，由于过程相对复杂，且采购周期长，一般不会采用这种方式进行招标采购。</a:t>
            </a:r>
            <a:endParaRPr lang="en-US" altLang="zh-CN" dirty="0" smtClean="0"/>
          </a:p>
          <a:p>
            <a:r>
              <a:rPr lang="en-US" altLang="zh-CN" dirty="0" smtClean="0"/>
              <a:t>4.</a:t>
            </a:r>
            <a:r>
              <a:rPr lang="zh-CN" altLang="en-US" dirty="0" smtClean="0"/>
              <a:t>询价是更适用于小额零星采购的采购方式。</a:t>
            </a:r>
            <a:endParaRPr lang="en-US" altLang="zh-CN" dirty="0" smtClean="0"/>
          </a:p>
          <a:p>
            <a:r>
              <a:rPr lang="en-US" altLang="zh-CN" dirty="0" smtClean="0"/>
              <a:t>5.</a:t>
            </a:r>
            <a:r>
              <a:rPr lang="zh-CN" altLang="en-US" dirty="0" smtClean="0"/>
              <a:t>我们目前常用的主要是竞争性谈判和竞争性磋商两种采购方式。</a:t>
            </a:r>
            <a:endParaRPr lang="en-US" altLang="zh-CN" dirty="0" smtClean="0"/>
          </a:p>
          <a:p>
            <a:r>
              <a:rPr lang="en-US" altLang="zh-CN" dirty="0" smtClean="0"/>
              <a:t>6.</a:t>
            </a:r>
            <a:r>
              <a:rPr lang="zh-CN" altLang="en-US" dirty="0" smtClean="0"/>
              <a:t>这里没提到的是之前我们说的集采目录范围内的“定点采购”、“协议供货”和“电子平台”，这三种采购方式较为特殊，都是要在天津政府采购中心网站上进行网上招标采购的。</a:t>
            </a:r>
            <a:endParaRPr lang="en-US" altLang="zh-CN" dirty="0" smtClean="0"/>
          </a:p>
          <a:p>
            <a:endParaRPr lang="zh-CN" altLang="en-US" dirty="0"/>
          </a:p>
        </p:txBody>
      </p:sp>
      <p:sp>
        <p:nvSpPr>
          <p:cNvPr id="4" name="灯片编号占位符 3"/>
          <p:cNvSpPr>
            <a:spLocks noGrp="1"/>
          </p:cNvSpPr>
          <p:nvPr>
            <p:ph type="sldNum" sz="quarter" idx="10"/>
          </p:nvPr>
        </p:nvSpPr>
        <p:spPr/>
        <p:txBody>
          <a:bodyPr/>
          <a:lstStyle/>
          <a:p>
            <a:fld id="{E754AEB9-68E7-4F28-B78D-5F8E93DD7582}" type="slidenum">
              <a:rPr lang="zh-CN" altLang="en-US" smtClean="0"/>
              <a:t>6</a:t>
            </a:fld>
            <a:endParaRPr lang="zh-CN" altLang="en-US"/>
          </a:p>
        </p:txBody>
      </p:sp>
    </p:spTree>
    <p:extLst>
      <p:ext uri="{BB962C8B-B14F-4D97-AF65-F5344CB8AC3E}">
        <p14:creationId xmlns:p14="http://schemas.microsoft.com/office/powerpoint/2010/main" val="31207766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754AEB9-68E7-4F28-B78D-5F8E93DD7582}" type="slidenum">
              <a:rPr lang="zh-CN" altLang="en-US" smtClean="0"/>
              <a:t>7</a:t>
            </a:fld>
            <a:endParaRPr lang="zh-CN" altLang="en-US"/>
          </a:p>
        </p:txBody>
      </p:sp>
    </p:spTree>
    <p:extLst>
      <p:ext uri="{BB962C8B-B14F-4D97-AF65-F5344CB8AC3E}">
        <p14:creationId xmlns:p14="http://schemas.microsoft.com/office/powerpoint/2010/main" val="40532011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754AEB9-68E7-4F28-B78D-5F8E93DD7582}" type="slidenum">
              <a:rPr lang="zh-CN" altLang="en-US" smtClean="0"/>
              <a:t>8</a:t>
            </a:fld>
            <a:endParaRPr lang="zh-CN" altLang="en-US"/>
          </a:p>
        </p:txBody>
      </p:sp>
    </p:spTree>
    <p:extLst>
      <p:ext uri="{BB962C8B-B14F-4D97-AF65-F5344CB8AC3E}">
        <p14:creationId xmlns:p14="http://schemas.microsoft.com/office/powerpoint/2010/main" val="24491232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754AEB9-68E7-4F28-B78D-5F8E93DD7582}" type="slidenum">
              <a:rPr lang="zh-CN" altLang="en-US" smtClean="0"/>
              <a:t>9</a:t>
            </a:fld>
            <a:endParaRPr lang="zh-CN" altLang="en-US"/>
          </a:p>
        </p:txBody>
      </p:sp>
    </p:spTree>
    <p:extLst>
      <p:ext uri="{BB962C8B-B14F-4D97-AF65-F5344CB8AC3E}">
        <p14:creationId xmlns:p14="http://schemas.microsoft.com/office/powerpoint/2010/main" val="10010966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D35C5666-F22C-48B5-AE59-71FFE4E961B5}" type="datetimeFigureOut">
              <a:rPr lang="zh-CN" altLang="en-US" smtClean="0"/>
              <a:pPr/>
              <a:t>2019-2-24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B825303C-1959-47A9-A033-F773859B3FB2}" type="slidenum">
              <a:rPr lang="zh-CN" altLang="en-US" smtClean="0"/>
              <a:pPr/>
              <a:t>‹#›</a:t>
            </a:fld>
            <a:endParaRPr lang="zh-CN" altLang="en-US"/>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zh-CN" altLang="en-US" smtClean="0"/>
              <a:t>单击此处编辑母版标题样式</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D35C5666-F22C-48B5-AE59-71FFE4E961B5}" type="datetimeFigureOut">
              <a:rPr lang="zh-CN" altLang="en-US" smtClean="0"/>
              <a:pPr/>
              <a:t>2019-2-24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825303C-1959-47A9-A033-F773859B3FB2}"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D35C5666-F22C-48B5-AE59-71FFE4E961B5}" type="datetimeFigureOut">
              <a:rPr lang="zh-CN" altLang="en-US" smtClean="0"/>
              <a:pPr/>
              <a:t>2019-2-24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825303C-1959-47A9-A033-F773859B3FB2}"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Content Placeholder 2"/>
          <p:cNvSpPr>
            <a:spLocks noGrp="1"/>
          </p:cNvSpPr>
          <p:nvPr>
            <p:ph idx="1"/>
          </p:nvPr>
        </p:nvSpPr>
        <p:spPr/>
        <p:txBody>
          <a:bodyPr/>
          <a:lstStyle>
            <a:lvl1pPr>
              <a:defRPr>
                <a:solidFill>
                  <a:schemeClr val="tx1">
                    <a:lumMod val="85000"/>
                    <a:lumOff val="15000"/>
                  </a:schemeClr>
                </a:solidFill>
                <a:latin typeface="微软雅黑" pitchFamily="34" charset="-122"/>
                <a:ea typeface="微软雅黑" pitchFamily="34" charset="-122"/>
              </a:defRPr>
            </a:lvl1pPr>
            <a:lvl2pPr>
              <a:defRPr>
                <a:solidFill>
                  <a:schemeClr val="tx1">
                    <a:lumMod val="85000"/>
                    <a:lumOff val="15000"/>
                  </a:schemeClr>
                </a:solidFill>
                <a:latin typeface="微软雅黑" pitchFamily="34" charset="-122"/>
                <a:ea typeface="微软雅黑" pitchFamily="34" charset="-122"/>
              </a:defRPr>
            </a:lvl2pPr>
            <a:lvl3pPr>
              <a:defRPr>
                <a:solidFill>
                  <a:schemeClr val="tx1">
                    <a:lumMod val="85000"/>
                    <a:lumOff val="15000"/>
                  </a:schemeClr>
                </a:solidFill>
                <a:latin typeface="微软雅黑" pitchFamily="34" charset="-122"/>
                <a:ea typeface="微软雅黑" pitchFamily="34" charset="-122"/>
              </a:defRPr>
            </a:lvl3pPr>
            <a:lvl4pPr>
              <a:defRPr>
                <a:solidFill>
                  <a:schemeClr val="tx1">
                    <a:lumMod val="85000"/>
                    <a:lumOff val="15000"/>
                  </a:schemeClr>
                </a:solidFill>
                <a:latin typeface="微软雅黑" pitchFamily="34" charset="-122"/>
                <a:ea typeface="微软雅黑" pitchFamily="34" charset="-122"/>
              </a:defRPr>
            </a:lvl4pPr>
            <a:lvl5pPr>
              <a:defRPr>
                <a:solidFill>
                  <a:schemeClr val="tx1">
                    <a:lumMod val="85000"/>
                    <a:lumOff val="15000"/>
                  </a:schemeClr>
                </a:solidFill>
                <a:latin typeface="微软雅黑" pitchFamily="34" charset="-122"/>
                <a:ea typeface="微软雅黑" pitchFamily="34" charset="-122"/>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
        <p:nvSpPr>
          <p:cNvPr id="4" name="Date Placeholder 3"/>
          <p:cNvSpPr>
            <a:spLocks noGrp="1"/>
          </p:cNvSpPr>
          <p:nvPr>
            <p:ph type="dt" sz="half" idx="10"/>
          </p:nvPr>
        </p:nvSpPr>
        <p:spPr/>
        <p:txBody>
          <a:bodyPr/>
          <a:lstStyle/>
          <a:p>
            <a:fld id="{D35C5666-F22C-48B5-AE59-71FFE4E961B5}" type="datetimeFigureOut">
              <a:rPr lang="zh-CN" altLang="en-US" smtClean="0"/>
              <a:pPr/>
              <a:t>2019-2-24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825303C-1959-47A9-A033-F773859B3FB2}"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D35C5666-F22C-48B5-AE59-71FFE4E961B5}" type="datetimeFigureOut">
              <a:rPr lang="zh-CN" altLang="en-US" smtClean="0"/>
              <a:pPr/>
              <a:t>2019-2-24</a:t>
            </a:fld>
            <a:endParaRPr lang="zh-CN" altLang="en-US"/>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825303C-1959-47A9-A033-F773859B3FB2}" type="slidenum">
              <a:rPr lang="zh-CN" altLang="en-US" smtClean="0"/>
              <a:pPr/>
              <a:t>‹#›</a:t>
            </a:fld>
            <a:endParaRPr lang="zh-CN" altLang="en-US"/>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zh-CN" altLang="en-US" smtClean="0"/>
              <a:t>单击此处编辑母版标题样式</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zh-CN" altLang="en-US" smtClean="0"/>
              <a:t>单击此处编辑母版标题样式</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D35C5666-F22C-48B5-AE59-71FFE4E961B5}" type="datetimeFigureOut">
              <a:rPr lang="zh-CN" altLang="en-US" smtClean="0"/>
              <a:pPr/>
              <a:t>2019-2-24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825303C-1959-47A9-A033-F773859B3FB2}"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zh-CN" altLang="en-US" smtClean="0"/>
              <a:t>单击此处编辑母版标题样式</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D35C5666-F22C-48B5-AE59-71FFE4E961B5}" type="datetimeFigureOut">
              <a:rPr lang="zh-CN" altLang="en-US" smtClean="0"/>
              <a:pPr/>
              <a:t>2019-2-24</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B825303C-1959-47A9-A033-F773859B3FB2}"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Date Placeholder 2"/>
          <p:cNvSpPr>
            <a:spLocks noGrp="1"/>
          </p:cNvSpPr>
          <p:nvPr>
            <p:ph type="dt" sz="half" idx="10"/>
          </p:nvPr>
        </p:nvSpPr>
        <p:spPr/>
        <p:txBody>
          <a:bodyPr/>
          <a:lstStyle/>
          <a:p>
            <a:fld id="{D35C5666-F22C-48B5-AE59-71FFE4E961B5}" type="datetimeFigureOut">
              <a:rPr lang="zh-CN" altLang="en-US" smtClean="0"/>
              <a:pPr/>
              <a:t>2019-2-24</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B825303C-1959-47A9-A033-F773859B3FB2}"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D35C5666-F22C-48B5-AE59-71FFE4E961B5}" type="datetimeFigureOut">
              <a:rPr lang="zh-CN" altLang="en-US" smtClean="0"/>
              <a:pPr/>
              <a:t>2019-2-24</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B825303C-1959-47A9-A033-F773859B3FB2}"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D35C5666-F22C-48B5-AE59-71FFE4E961B5}" type="datetimeFigureOut">
              <a:rPr lang="zh-CN" altLang="en-US" smtClean="0"/>
              <a:pPr/>
              <a:t>2019-2-24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825303C-1959-47A9-A033-F773859B3FB2}" type="slidenum">
              <a:rPr lang="zh-CN" altLang="en-US" smtClean="0"/>
              <a:pPr/>
              <a:t>‹#›</a:t>
            </a:fld>
            <a:endParaRPr lang="zh-CN" altLang="en-US"/>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zh-CN" altLang="en-US" smtClean="0"/>
              <a:t>单击此处编辑母版标题样式</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5" name="Date Placeholder 4"/>
          <p:cNvSpPr>
            <a:spLocks noGrp="1"/>
          </p:cNvSpPr>
          <p:nvPr>
            <p:ph type="dt" sz="half" idx="10"/>
          </p:nvPr>
        </p:nvSpPr>
        <p:spPr/>
        <p:txBody>
          <a:bodyPr/>
          <a:lstStyle/>
          <a:p>
            <a:fld id="{D35C5666-F22C-48B5-AE59-71FFE4E961B5}" type="datetimeFigureOut">
              <a:rPr lang="zh-CN" altLang="en-US" smtClean="0"/>
              <a:pPr/>
              <a:t>2019-2-24</a:t>
            </a:fld>
            <a:endParaRPr lang="zh-CN" altLang="en-US"/>
          </a:p>
        </p:txBody>
      </p:sp>
      <p:sp>
        <p:nvSpPr>
          <p:cNvPr id="7" name="Slide Number Placeholder 6"/>
          <p:cNvSpPr>
            <a:spLocks noGrp="1"/>
          </p:cNvSpPr>
          <p:nvPr>
            <p:ph type="sldNum" sz="quarter" idx="12"/>
          </p:nvPr>
        </p:nvSpPr>
        <p:spPr/>
        <p:txBody>
          <a:bodyPr/>
          <a:lstStyle/>
          <a:p>
            <a:fld id="{B825303C-1959-47A9-A033-F773859B3FB2}" type="slidenum">
              <a:rPr lang="zh-CN" altLang="en-US" smtClean="0"/>
              <a:pPr/>
              <a:t>‹#›</a:t>
            </a:fld>
            <a:endParaRPr lang="zh-CN" altLang="en-US"/>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zh-CN" altLang="en-US"/>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zh-CN" altLang="en-US" smtClean="0"/>
              <a:t>单击此处编辑母版标题样式</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D35C5666-F22C-48B5-AE59-71FFE4E961B5}" type="datetimeFigureOut">
              <a:rPr lang="zh-CN" altLang="en-US" smtClean="0"/>
              <a:pPr/>
              <a:t>2019-2-24</a:t>
            </a:fld>
            <a:endParaRPr lang="zh-CN"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zh-CN" alt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B825303C-1959-47A9-A033-F773859B3FB2}" type="slidenum">
              <a:rPr lang="zh-CN" altLang="en-US" smtClean="0"/>
              <a:pPr/>
              <a:t>‹#›</a:t>
            </a:fld>
            <a:endParaRPr lang="zh-CN" altLang="en-US"/>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diagramData" Target="../diagrams/data6.xml"/><Relationship Id="rId13" Type="http://schemas.openxmlformats.org/officeDocument/2006/relationships/diagramData" Target="../diagrams/data7.xml"/><Relationship Id="rId18" Type="http://schemas.openxmlformats.org/officeDocument/2006/relationships/diagramData" Target="../diagrams/data8.xml"/><Relationship Id="rId3" Type="http://schemas.openxmlformats.org/officeDocument/2006/relationships/diagramData" Target="../diagrams/data5.xml"/><Relationship Id="rId21" Type="http://schemas.openxmlformats.org/officeDocument/2006/relationships/diagramColors" Target="../diagrams/colors8.xml"/><Relationship Id="rId7" Type="http://schemas.microsoft.com/office/2007/relationships/diagramDrawing" Target="../diagrams/drawing5.xml"/><Relationship Id="rId12" Type="http://schemas.microsoft.com/office/2007/relationships/diagramDrawing" Target="../diagrams/drawing6.xml"/><Relationship Id="rId17" Type="http://schemas.microsoft.com/office/2007/relationships/diagramDrawing" Target="../diagrams/drawing7.xml"/><Relationship Id="rId2" Type="http://schemas.openxmlformats.org/officeDocument/2006/relationships/notesSlide" Target="../notesSlides/notesSlide19.xml"/><Relationship Id="rId16" Type="http://schemas.openxmlformats.org/officeDocument/2006/relationships/diagramColors" Target="../diagrams/colors7.xml"/><Relationship Id="rId20" Type="http://schemas.openxmlformats.org/officeDocument/2006/relationships/diagramQuickStyle" Target="../diagrams/quickStyle8.xml"/><Relationship Id="rId1" Type="http://schemas.openxmlformats.org/officeDocument/2006/relationships/slideLayout" Target="../slideLayouts/slideLayout2.xml"/><Relationship Id="rId6" Type="http://schemas.openxmlformats.org/officeDocument/2006/relationships/diagramColors" Target="../diagrams/colors5.xml"/><Relationship Id="rId11" Type="http://schemas.openxmlformats.org/officeDocument/2006/relationships/diagramColors" Target="../diagrams/colors6.xml"/><Relationship Id="rId5" Type="http://schemas.openxmlformats.org/officeDocument/2006/relationships/diagramQuickStyle" Target="../diagrams/quickStyle5.xml"/><Relationship Id="rId15" Type="http://schemas.openxmlformats.org/officeDocument/2006/relationships/diagramQuickStyle" Target="../diagrams/quickStyle7.xml"/><Relationship Id="rId10" Type="http://schemas.openxmlformats.org/officeDocument/2006/relationships/diagramQuickStyle" Target="../diagrams/quickStyle6.xml"/><Relationship Id="rId19" Type="http://schemas.openxmlformats.org/officeDocument/2006/relationships/diagramLayout" Target="../diagrams/layout8.xml"/><Relationship Id="rId4" Type="http://schemas.openxmlformats.org/officeDocument/2006/relationships/diagramLayout" Target="../diagrams/layout5.xml"/><Relationship Id="rId9" Type="http://schemas.openxmlformats.org/officeDocument/2006/relationships/diagramLayout" Target="../diagrams/layout6.xml"/><Relationship Id="rId14" Type="http://schemas.openxmlformats.org/officeDocument/2006/relationships/diagramLayout" Target="../diagrams/layout7.xml"/><Relationship Id="rId22" Type="http://schemas.microsoft.com/office/2007/relationships/diagramDrawing" Target="../diagrams/drawing8.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副标题 1"/>
          <p:cNvSpPr>
            <a:spLocks noGrp="1"/>
          </p:cNvSpPr>
          <p:nvPr>
            <p:ph type="subTitle" idx="1"/>
          </p:nvPr>
        </p:nvSpPr>
        <p:spPr/>
        <p:txBody>
          <a:bodyPr/>
          <a:lstStyle/>
          <a:p>
            <a:r>
              <a:rPr lang="zh-CN" altLang="en-US" dirty="0" smtClean="0">
                <a:latin typeface="黑体" pitchFamily="49" charset="-122"/>
                <a:ea typeface="黑体" pitchFamily="49" charset="-122"/>
              </a:rPr>
              <a:t>国有资产</a:t>
            </a:r>
            <a:r>
              <a:rPr lang="zh-CN" altLang="en-US" dirty="0" smtClean="0">
                <a:latin typeface="黑体" pitchFamily="49" charset="-122"/>
                <a:ea typeface="黑体" pitchFamily="49" charset="-122"/>
              </a:rPr>
              <a:t>管理</a:t>
            </a:r>
            <a:endParaRPr lang="zh-CN" altLang="en-US" dirty="0">
              <a:latin typeface="黑体" pitchFamily="49" charset="-122"/>
              <a:ea typeface="黑体" pitchFamily="49" charset="-122"/>
            </a:endParaRPr>
          </a:p>
        </p:txBody>
      </p:sp>
      <p:sp>
        <p:nvSpPr>
          <p:cNvPr id="4" name="标题 3"/>
          <p:cNvSpPr>
            <a:spLocks noGrp="1"/>
          </p:cNvSpPr>
          <p:nvPr>
            <p:ph type="ctrTitle"/>
          </p:nvPr>
        </p:nvSpPr>
        <p:spPr/>
        <p:txBody>
          <a:bodyPr>
            <a:noAutofit/>
          </a:bodyPr>
          <a:lstStyle/>
          <a:p>
            <a:r>
              <a:rPr lang="zh-CN" altLang="en-US" sz="3600" b="1" dirty="0" smtClean="0">
                <a:latin typeface="黑体" pitchFamily="49" charset="-122"/>
                <a:ea typeface="黑体" pitchFamily="49" charset="-122"/>
              </a:rPr>
              <a:t>政府采购政策及申报流程解读</a:t>
            </a:r>
            <a:endParaRPr lang="zh-CN" altLang="en-US" sz="3600" b="1" dirty="0">
              <a:latin typeface="黑体" pitchFamily="49" charset="-122"/>
              <a:ea typeface="黑体" pitchFamily="49" charset="-122"/>
            </a:endParaRPr>
          </a:p>
        </p:txBody>
      </p:sp>
    </p:spTree>
    <p:extLst>
      <p:ext uri="{BB962C8B-B14F-4D97-AF65-F5344CB8AC3E}">
        <p14:creationId xmlns:p14="http://schemas.microsoft.com/office/powerpoint/2010/main" val="8658335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r>
              <a:rPr lang="en-US" altLang="zh-CN" b="1" dirty="0">
                <a:latin typeface="微软雅黑" pitchFamily="34" charset="-122"/>
                <a:ea typeface="微软雅黑" pitchFamily="34" charset="-122"/>
              </a:rPr>
              <a:t/>
            </a:r>
            <a:br>
              <a:rPr lang="en-US" altLang="zh-CN" b="1" dirty="0">
                <a:latin typeface="微软雅黑" pitchFamily="34" charset="-122"/>
                <a:ea typeface="微软雅黑" pitchFamily="34" charset="-122"/>
              </a:rPr>
            </a:br>
            <a:r>
              <a:rPr lang="zh-CN" altLang="en-US" b="1" dirty="0">
                <a:latin typeface="微软雅黑" pitchFamily="34" charset="-122"/>
                <a:ea typeface="微软雅黑" pitchFamily="34" charset="-122"/>
              </a:rPr>
              <a:t>二、采购申报流程</a:t>
            </a:r>
            <a:r>
              <a:rPr lang="zh-CN" altLang="en-US" b="1" dirty="0" smtClean="0">
                <a:latin typeface="微软雅黑" pitchFamily="34" charset="-122"/>
                <a:ea typeface="微软雅黑" pitchFamily="34" charset="-122"/>
              </a:rPr>
              <a:t>解读</a:t>
            </a:r>
            <a:br>
              <a:rPr lang="zh-CN" altLang="en-US" b="1" dirty="0" smtClean="0">
                <a:latin typeface="微软雅黑" pitchFamily="34" charset="-122"/>
                <a:ea typeface="微软雅黑" pitchFamily="34" charset="-122"/>
              </a:rPr>
            </a:br>
            <a:endParaRPr lang="zh-CN" altLang="en-US" dirty="0"/>
          </a:p>
        </p:txBody>
      </p:sp>
      <p:sp>
        <p:nvSpPr>
          <p:cNvPr id="3" name="内容占位符 2"/>
          <p:cNvSpPr>
            <a:spLocks noGrp="1"/>
          </p:cNvSpPr>
          <p:nvPr>
            <p:ph idx="1"/>
          </p:nvPr>
        </p:nvSpPr>
        <p:spPr>
          <a:xfrm>
            <a:off x="457200" y="1600200"/>
            <a:ext cx="8229600" cy="5141168"/>
          </a:xfrm>
        </p:spPr>
        <p:txBody>
          <a:bodyPr/>
          <a:lstStyle/>
          <a:p>
            <a:r>
              <a:rPr lang="en-US" altLang="zh-CN" dirty="0" smtClean="0"/>
              <a:t>2</a:t>
            </a:r>
            <a:r>
              <a:rPr lang="zh-CN" altLang="en-US" dirty="0" smtClean="0"/>
              <a:t>、前期调研</a:t>
            </a:r>
            <a:endParaRPr lang="en-US" altLang="zh-CN" dirty="0" smtClean="0"/>
          </a:p>
        </p:txBody>
      </p:sp>
      <p:sp>
        <p:nvSpPr>
          <p:cNvPr id="15" name="圆角矩形 14"/>
          <p:cNvSpPr/>
          <p:nvPr/>
        </p:nvSpPr>
        <p:spPr>
          <a:xfrm>
            <a:off x="1475656" y="2700536"/>
            <a:ext cx="6120680" cy="1224136"/>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zh-CN" altLang="en-US" b="1" dirty="0" smtClean="0">
                <a:latin typeface="微软雅黑" pitchFamily="34" charset="-122"/>
                <a:ea typeface="微软雅黑" pitchFamily="34" charset="-122"/>
              </a:rPr>
              <a:t>各部门定制采购计划前应充分进行市场调研，原则上应选择至少</a:t>
            </a:r>
            <a:r>
              <a:rPr lang="en-US" altLang="zh-CN" b="1" dirty="0" smtClean="0">
                <a:latin typeface="微软雅黑" pitchFamily="34" charset="-122"/>
                <a:ea typeface="微软雅黑" pitchFamily="34" charset="-122"/>
              </a:rPr>
              <a:t>3</a:t>
            </a:r>
            <a:r>
              <a:rPr lang="zh-CN" altLang="en-US" b="1" dirty="0" smtClean="0">
                <a:latin typeface="微软雅黑" pitchFamily="34" charset="-122"/>
                <a:ea typeface="微软雅黑" pitchFamily="34" charset="-122"/>
              </a:rPr>
              <a:t>个品牌的同类型产品进行预算及需求的对比。</a:t>
            </a:r>
          </a:p>
        </p:txBody>
      </p:sp>
      <p:sp>
        <p:nvSpPr>
          <p:cNvPr id="5" name="圆角矩形 4"/>
          <p:cNvSpPr/>
          <p:nvPr/>
        </p:nvSpPr>
        <p:spPr>
          <a:xfrm>
            <a:off x="1475656" y="4077072"/>
            <a:ext cx="6120680" cy="1224136"/>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zh-CN" altLang="en-US" b="1" dirty="0" smtClean="0">
                <a:latin typeface="微软雅黑" pitchFamily="34" charset="-122"/>
                <a:ea typeface="微软雅黑" pitchFamily="34" charset="-122"/>
              </a:rPr>
              <a:t>在制定采购项目需求时应尽可能地细化技术指标，量化技术参数，并避免提及品牌、型号等具有倾向性的词语。</a:t>
            </a:r>
          </a:p>
        </p:txBody>
      </p:sp>
    </p:spTree>
    <p:extLst>
      <p:ext uri="{BB962C8B-B14F-4D97-AF65-F5344CB8AC3E}">
        <p14:creationId xmlns:p14="http://schemas.microsoft.com/office/powerpoint/2010/main" val="4592787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b="1" dirty="0">
                <a:latin typeface="微软雅黑" pitchFamily="34" charset="-122"/>
                <a:ea typeface="微软雅黑" pitchFamily="34" charset="-122"/>
              </a:rPr>
              <a:t/>
            </a:r>
            <a:br>
              <a:rPr lang="en-US" altLang="zh-CN" b="1" dirty="0">
                <a:latin typeface="微软雅黑" pitchFamily="34" charset="-122"/>
                <a:ea typeface="微软雅黑" pitchFamily="34" charset="-122"/>
              </a:rPr>
            </a:br>
            <a:r>
              <a:rPr lang="zh-CN" altLang="en-US" b="1" dirty="0">
                <a:latin typeface="微软雅黑" pitchFamily="34" charset="-122"/>
                <a:ea typeface="微软雅黑" pitchFamily="34" charset="-122"/>
              </a:rPr>
              <a:t>二、采购申报流程解读</a:t>
            </a:r>
            <a:br>
              <a:rPr lang="zh-CN" altLang="en-US" b="1" dirty="0">
                <a:latin typeface="微软雅黑" pitchFamily="34" charset="-122"/>
                <a:ea typeface="微软雅黑" pitchFamily="34" charset="-122"/>
              </a:rPr>
            </a:br>
            <a:endParaRPr lang="zh-CN" altLang="en-US" dirty="0"/>
          </a:p>
        </p:txBody>
      </p:sp>
      <p:sp>
        <p:nvSpPr>
          <p:cNvPr id="3" name="内容占位符 2"/>
          <p:cNvSpPr>
            <a:spLocks noGrp="1"/>
          </p:cNvSpPr>
          <p:nvPr>
            <p:ph idx="1"/>
          </p:nvPr>
        </p:nvSpPr>
        <p:spPr>
          <a:xfrm>
            <a:off x="457200" y="1600200"/>
            <a:ext cx="8229600" cy="5141168"/>
          </a:xfrm>
        </p:spPr>
        <p:txBody>
          <a:bodyPr/>
          <a:lstStyle/>
          <a:p>
            <a:r>
              <a:rPr lang="en-US" altLang="zh-CN" dirty="0" smtClean="0"/>
              <a:t>3</a:t>
            </a:r>
            <a:r>
              <a:rPr lang="zh-CN" altLang="en-US" dirty="0" smtClean="0"/>
              <a:t>、填写采购计划</a:t>
            </a:r>
            <a:endParaRPr lang="en-US" altLang="zh-CN" dirty="0" smtClean="0"/>
          </a:p>
        </p:txBody>
      </p:sp>
      <p:graphicFrame>
        <p:nvGraphicFramePr>
          <p:cNvPr id="5" name="图示 4"/>
          <p:cNvGraphicFramePr/>
          <p:nvPr>
            <p:extLst>
              <p:ext uri="{D42A27DB-BD31-4B8C-83A1-F6EECF244321}">
                <p14:modId xmlns:p14="http://schemas.microsoft.com/office/powerpoint/2010/main" val="4207956599"/>
              </p:ext>
            </p:extLst>
          </p:nvPr>
        </p:nvGraphicFramePr>
        <p:xfrm>
          <a:off x="827584" y="2132856"/>
          <a:ext cx="7344816" cy="41764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084470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b="1" dirty="0">
                <a:latin typeface="微软雅黑" pitchFamily="34" charset="-122"/>
                <a:ea typeface="微软雅黑" pitchFamily="34" charset="-122"/>
              </a:rPr>
              <a:t/>
            </a:r>
            <a:br>
              <a:rPr lang="en-US" altLang="zh-CN" b="1" dirty="0">
                <a:latin typeface="微软雅黑" pitchFamily="34" charset="-122"/>
                <a:ea typeface="微软雅黑" pitchFamily="34" charset="-122"/>
              </a:rPr>
            </a:br>
            <a:r>
              <a:rPr lang="zh-CN" altLang="en-US" b="1" dirty="0">
                <a:latin typeface="微软雅黑" pitchFamily="34" charset="-122"/>
                <a:ea typeface="微软雅黑" pitchFamily="34" charset="-122"/>
              </a:rPr>
              <a:t>二、采购申报流程解读</a:t>
            </a:r>
            <a:br>
              <a:rPr lang="zh-CN" altLang="en-US" b="1" dirty="0">
                <a:latin typeface="微软雅黑" pitchFamily="34" charset="-122"/>
                <a:ea typeface="微软雅黑" pitchFamily="34" charset="-122"/>
              </a:rPr>
            </a:br>
            <a:endParaRPr lang="zh-CN" altLang="en-US" dirty="0"/>
          </a:p>
        </p:txBody>
      </p:sp>
      <p:sp>
        <p:nvSpPr>
          <p:cNvPr id="3" name="内容占位符 2"/>
          <p:cNvSpPr>
            <a:spLocks noGrp="1"/>
          </p:cNvSpPr>
          <p:nvPr>
            <p:ph idx="1"/>
          </p:nvPr>
        </p:nvSpPr>
        <p:spPr>
          <a:xfrm>
            <a:off x="457200" y="1600200"/>
            <a:ext cx="8229600" cy="5141168"/>
          </a:xfrm>
        </p:spPr>
        <p:txBody>
          <a:bodyPr/>
          <a:lstStyle/>
          <a:p>
            <a:r>
              <a:rPr lang="en-US" altLang="zh-CN" dirty="0" smtClean="0"/>
              <a:t>4</a:t>
            </a:r>
            <a:r>
              <a:rPr lang="zh-CN" altLang="en-US" dirty="0" smtClean="0"/>
              <a:t>、大型仪器设备论证及采购论证</a:t>
            </a:r>
            <a:endParaRPr lang="en-US" altLang="zh-CN" dirty="0" smtClean="0"/>
          </a:p>
        </p:txBody>
      </p:sp>
      <p:sp>
        <p:nvSpPr>
          <p:cNvPr id="8" name="圆角矩形 7"/>
          <p:cNvSpPr/>
          <p:nvPr/>
        </p:nvSpPr>
        <p:spPr>
          <a:xfrm>
            <a:off x="1121308" y="2564904"/>
            <a:ext cx="1656184" cy="720080"/>
          </a:xfrm>
          <a:prstGeom prst="roundRect">
            <a:avLst/>
          </a:prstGeom>
        </p:spPr>
        <p:style>
          <a:lnRef idx="3">
            <a:schemeClr val="lt1"/>
          </a:lnRef>
          <a:fillRef idx="1">
            <a:schemeClr val="accent4"/>
          </a:fillRef>
          <a:effectRef idx="1">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CN" altLang="en-US" dirty="0" smtClean="0">
                <a:solidFill>
                  <a:schemeClr val="bg1"/>
                </a:solidFill>
                <a:latin typeface="微软雅黑" pitchFamily="34" charset="-122"/>
                <a:ea typeface="微软雅黑" pitchFamily="34" charset="-122"/>
              </a:rPr>
              <a:t>单价大于</a:t>
            </a:r>
            <a:r>
              <a:rPr lang="en-US" altLang="zh-CN" dirty="0" smtClean="0">
                <a:solidFill>
                  <a:schemeClr val="bg1"/>
                </a:solidFill>
                <a:latin typeface="微软雅黑" pitchFamily="34" charset="-122"/>
                <a:ea typeface="微软雅黑" pitchFamily="34" charset="-122"/>
              </a:rPr>
              <a:t>10</a:t>
            </a:r>
            <a:r>
              <a:rPr lang="zh-CN" altLang="en-US" dirty="0" smtClean="0">
                <a:solidFill>
                  <a:schemeClr val="bg1"/>
                </a:solidFill>
                <a:latin typeface="微软雅黑" pitchFamily="34" charset="-122"/>
                <a:ea typeface="微软雅黑" pitchFamily="34" charset="-122"/>
              </a:rPr>
              <a:t>万元</a:t>
            </a:r>
          </a:p>
        </p:txBody>
      </p:sp>
      <p:sp>
        <p:nvSpPr>
          <p:cNvPr id="9" name="圆角矩形 8"/>
          <p:cNvSpPr/>
          <p:nvPr/>
        </p:nvSpPr>
        <p:spPr>
          <a:xfrm>
            <a:off x="1115616" y="4833156"/>
            <a:ext cx="1661876" cy="900100"/>
          </a:xfrm>
          <a:prstGeom prst="roundRect">
            <a:avLst/>
          </a:prstGeom>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smtClean="0">
                <a:solidFill>
                  <a:schemeClr val="bg1"/>
                </a:solidFill>
                <a:latin typeface="微软雅黑" pitchFamily="34" charset="-122"/>
                <a:ea typeface="微软雅黑" pitchFamily="34" charset="-122"/>
              </a:rPr>
              <a:t>总价超过</a:t>
            </a:r>
            <a:r>
              <a:rPr lang="en-US" altLang="zh-CN" dirty="0" smtClean="0">
                <a:solidFill>
                  <a:schemeClr val="bg1"/>
                </a:solidFill>
                <a:latin typeface="微软雅黑" pitchFamily="34" charset="-122"/>
                <a:ea typeface="微软雅黑" pitchFamily="34" charset="-122"/>
              </a:rPr>
              <a:t>10</a:t>
            </a:r>
            <a:r>
              <a:rPr lang="zh-CN" altLang="en-US" dirty="0" smtClean="0">
                <a:solidFill>
                  <a:schemeClr val="bg1"/>
                </a:solidFill>
                <a:latin typeface="微软雅黑" pitchFamily="34" charset="-122"/>
                <a:ea typeface="微软雅黑" pitchFamily="34" charset="-122"/>
              </a:rPr>
              <a:t>万元</a:t>
            </a:r>
          </a:p>
        </p:txBody>
      </p:sp>
      <p:sp>
        <p:nvSpPr>
          <p:cNvPr id="10" name="圆角矩形 9"/>
          <p:cNvSpPr/>
          <p:nvPr/>
        </p:nvSpPr>
        <p:spPr>
          <a:xfrm>
            <a:off x="2267744" y="2996952"/>
            <a:ext cx="6480720" cy="720080"/>
          </a:xfrm>
          <a:prstGeom prst="roundRect">
            <a:avLst/>
          </a:prstGeom>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dirty="0" smtClean="0">
                <a:solidFill>
                  <a:schemeClr val="bg1"/>
                </a:solidFill>
                <a:latin typeface="微软雅黑" pitchFamily="34" charset="-122"/>
                <a:ea typeface="微软雅黑" pitchFamily="34" charset="-122"/>
              </a:rPr>
              <a:t>填写</a:t>
            </a:r>
            <a:r>
              <a:rPr lang="en-US" altLang="zh-CN" sz="2000" dirty="0" smtClean="0">
                <a:solidFill>
                  <a:schemeClr val="bg1"/>
                </a:solidFill>
                <a:latin typeface="微软雅黑" pitchFamily="34" charset="-122"/>
                <a:ea typeface="微软雅黑" pitchFamily="34" charset="-122"/>
              </a:rPr>
              <a:t>《</a:t>
            </a:r>
            <a:r>
              <a:rPr lang="zh-CN" altLang="en-US" sz="2000" dirty="0" smtClean="0">
                <a:solidFill>
                  <a:schemeClr val="bg1"/>
                </a:solidFill>
                <a:latin typeface="微软雅黑" pitchFamily="34" charset="-122"/>
                <a:ea typeface="微软雅黑" pitchFamily="34" charset="-122"/>
              </a:rPr>
              <a:t>大型仪器设备可行性论证审批表</a:t>
            </a:r>
            <a:r>
              <a:rPr lang="en-US" altLang="zh-CN" sz="2000" dirty="0" smtClean="0">
                <a:solidFill>
                  <a:schemeClr val="bg1"/>
                </a:solidFill>
                <a:latin typeface="微软雅黑" pitchFamily="34" charset="-122"/>
                <a:ea typeface="微软雅黑" pitchFamily="34" charset="-122"/>
              </a:rPr>
              <a:t>》</a:t>
            </a:r>
          </a:p>
          <a:p>
            <a:pPr algn="ctr"/>
            <a:r>
              <a:rPr lang="zh-CN" altLang="en-US" sz="2000" dirty="0">
                <a:solidFill>
                  <a:schemeClr val="bg1"/>
                </a:solidFill>
                <a:latin typeface="微软雅黑" pitchFamily="34" charset="-122"/>
                <a:ea typeface="微软雅黑" pitchFamily="34" charset="-122"/>
              </a:rPr>
              <a:t>由国资</a:t>
            </a:r>
            <a:r>
              <a:rPr lang="zh-CN" altLang="en-US" sz="2000" dirty="0" smtClean="0">
                <a:solidFill>
                  <a:schemeClr val="bg1"/>
                </a:solidFill>
                <a:latin typeface="微软雅黑" pitchFamily="34" charset="-122"/>
                <a:ea typeface="微软雅黑" pitchFamily="34" charset="-122"/>
              </a:rPr>
              <a:t>处统一安排大型仪器设备及采购论证</a:t>
            </a:r>
          </a:p>
        </p:txBody>
      </p:sp>
      <p:sp>
        <p:nvSpPr>
          <p:cNvPr id="11" name="圆角矩形 10"/>
          <p:cNvSpPr/>
          <p:nvPr/>
        </p:nvSpPr>
        <p:spPr>
          <a:xfrm>
            <a:off x="2267744" y="5373216"/>
            <a:ext cx="6480720" cy="720080"/>
          </a:xfrm>
          <a:prstGeom prst="roundRect">
            <a:avLst/>
          </a:prstGeom>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dirty="0" smtClean="0">
                <a:solidFill>
                  <a:schemeClr val="bg1"/>
                </a:solidFill>
                <a:latin typeface="微软雅黑" pitchFamily="34" charset="-122"/>
                <a:ea typeface="微软雅黑" pitchFamily="34" charset="-122"/>
              </a:rPr>
              <a:t>由国资处统一安排</a:t>
            </a:r>
            <a:r>
              <a:rPr lang="zh-CN" altLang="en-US" sz="2000" dirty="0">
                <a:solidFill>
                  <a:schemeClr val="bg1"/>
                </a:solidFill>
                <a:latin typeface="微软雅黑" pitchFamily="34" charset="-122"/>
                <a:ea typeface="微软雅黑" pitchFamily="34" charset="-122"/>
              </a:rPr>
              <a:t>采购</a:t>
            </a:r>
            <a:r>
              <a:rPr lang="zh-CN" altLang="en-US" sz="2000" dirty="0" smtClean="0">
                <a:solidFill>
                  <a:schemeClr val="bg1"/>
                </a:solidFill>
                <a:latin typeface="微软雅黑" pitchFamily="34" charset="-122"/>
                <a:ea typeface="微软雅黑" pitchFamily="34" charset="-122"/>
              </a:rPr>
              <a:t>论证</a:t>
            </a:r>
          </a:p>
        </p:txBody>
      </p:sp>
    </p:spTree>
    <p:extLst>
      <p:ext uri="{BB962C8B-B14F-4D97-AF65-F5344CB8AC3E}">
        <p14:creationId xmlns:p14="http://schemas.microsoft.com/office/powerpoint/2010/main" val="20308038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b="1" dirty="0">
                <a:latin typeface="微软雅黑" pitchFamily="34" charset="-122"/>
                <a:ea typeface="微软雅黑" pitchFamily="34" charset="-122"/>
              </a:rPr>
              <a:t/>
            </a:r>
            <a:br>
              <a:rPr lang="en-US" altLang="zh-CN" b="1" dirty="0">
                <a:latin typeface="微软雅黑" pitchFamily="34" charset="-122"/>
                <a:ea typeface="微软雅黑" pitchFamily="34" charset="-122"/>
              </a:rPr>
            </a:br>
            <a:r>
              <a:rPr lang="zh-CN" altLang="en-US" b="1" dirty="0">
                <a:latin typeface="微软雅黑" pitchFamily="34" charset="-122"/>
                <a:ea typeface="微软雅黑" pitchFamily="34" charset="-122"/>
              </a:rPr>
              <a:t>二、采购申报流程解读</a:t>
            </a:r>
            <a:br>
              <a:rPr lang="zh-CN" altLang="en-US" b="1" dirty="0">
                <a:latin typeface="微软雅黑" pitchFamily="34" charset="-122"/>
                <a:ea typeface="微软雅黑" pitchFamily="34" charset="-122"/>
              </a:rPr>
            </a:br>
            <a:endParaRPr lang="zh-CN" altLang="en-US" dirty="0"/>
          </a:p>
        </p:txBody>
      </p:sp>
      <p:sp>
        <p:nvSpPr>
          <p:cNvPr id="3" name="内容占位符 2"/>
          <p:cNvSpPr>
            <a:spLocks noGrp="1"/>
          </p:cNvSpPr>
          <p:nvPr>
            <p:ph idx="1"/>
          </p:nvPr>
        </p:nvSpPr>
        <p:spPr>
          <a:xfrm>
            <a:off x="457200" y="1600200"/>
            <a:ext cx="8229600" cy="5141168"/>
          </a:xfrm>
        </p:spPr>
        <p:txBody>
          <a:bodyPr/>
          <a:lstStyle/>
          <a:p>
            <a:r>
              <a:rPr lang="en-US" altLang="zh-CN" dirty="0" smtClean="0"/>
              <a:t>4</a:t>
            </a:r>
            <a:r>
              <a:rPr lang="zh-CN" altLang="en-US" dirty="0" smtClean="0"/>
              <a:t>、大型仪器设备论证及采购论证</a:t>
            </a:r>
            <a:endParaRPr lang="en-US" altLang="zh-CN" dirty="0" smtClean="0"/>
          </a:p>
        </p:txBody>
      </p:sp>
      <p:sp>
        <p:nvSpPr>
          <p:cNvPr id="9" name="圆角矩形 8"/>
          <p:cNvSpPr/>
          <p:nvPr/>
        </p:nvSpPr>
        <p:spPr>
          <a:xfrm>
            <a:off x="755576" y="2552629"/>
            <a:ext cx="3888432" cy="756084"/>
          </a:xfrm>
          <a:prstGeom prst="roundRect">
            <a:avLst/>
          </a:prstGeom>
        </p:spPr>
        <p:style>
          <a:lnRef idx="3">
            <a:schemeClr val="lt1"/>
          </a:lnRef>
          <a:fillRef idx="1">
            <a:schemeClr val="accent2"/>
          </a:fillRef>
          <a:effectRef idx="1">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b="1" dirty="0" smtClean="0">
                <a:solidFill>
                  <a:schemeClr val="bg1"/>
                </a:solidFill>
              </a:rPr>
              <a:t>单价</a:t>
            </a:r>
            <a:r>
              <a:rPr lang="en-US" altLang="zh-CN" sz="2000" b="1" dirty="0" smtClean="0">
                <a:solidFill>
                  <a:schemeClr val="bg1"/>
                </a:solidFill>
              </a:rPr>
              <a:t>/</a:t>
            </a:r>
            <a:r>
              <a:rPr lang="zh-CN" altLang="en-US" sz="2000" b="1" dirty="0" smtClean="0">
                <a:solidFill>
                  <a:schemeClr val="bg1"/>
                </a:solidFill>
              </a:rPr>
              <a:t>总价超过</a:t>
            </a:r>
            <a:r>
              <a:rPr lang="en-US" altLang="zh-CN" sz="2000" b="1" dirty="0" smtClean="0">
                <a:solidFill>
                  <a:schemeClr val="bg1"/>
                </a:solidFill>
              </a:rPr>
              <a:t>10</a:t>
            </a:r>
            <a:r>
              <a:rPr lang="zh-CN" altLang="en-US" sz="2000" b="1" dirty="0" smtClean="0">
                <a:solidFill>
                  <a:schemeClr val="bg1"/>
                </a:solidFill>
              </a:rPr>
              <a:t>万元的货物</a:t>
            </a:r>
            <a:endParaRPr lang="en-US" altLang="zh-CN" sz="2000" b="1" dirty="0" smtClean="0">
              <a:solidFill>
                <a:schemeClr val="bg1"/>
              </a:solidFill>
            </a:endParaRPr>
          </a:p>
        </p:txBody>
      </p:sp>
      <p:sp>
        <p:nvSpPr>
          <p:cNvPr id="12" name="圆角矩形 11"/>
          <p:cNvSpPr/>
          <p:nvPr/>
        </p:nvSpPr>
        <p:spPr>
          <a:xfrm>
            <a:off x="4677662" y="2552629"/>
            <a:ext cx="3888432" cy="756084"/>
          </a:xfrm>
          <a:prstGeom prst="roundRect">
            <a:avLst/>
          </a:prstGeom>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b="1" dirty="0" smtClean="0">
                <a:solidFill>
                  <a:schemeClr val="bg1"/>
                </a:solidFill>
              </a:rPr>
              <a:t>总价超过</a:t>
            </a:r>
            <a:r>
              <a:rPr lang="en-US" altLang="zh-CN" sz="2000" b="1" dirty="0" smtClean="0">
                <a:solidFill>
                  <a:schemeClr val="bg1"/>
                </a:solidFill>
              </a:rPr>
              <a:t>10</a:t>
            </a:r>
            <a:r>
              <a:rPr lang="zh-CN" altLang="en-US" sz="2000" b="1" dirty="0" smtClean="0">
                <a:solidFill>
                  <a:schemeClr val="bg1"/>
                </a:solidFill>
              </a:rPr>
              <a:t>万元的工程、服务</a:t>
            </a:r>
          </a:p>
        </p:txBody>
      </p:sp>
      <p:sp>
        <p:nvSpPr>
          <p:cNvPr id="13" name="圆角矩形 12"/>
          <p:cNvSpPr/>
          <p:nvPr/>
        </p:nvSpPr>
        <p:spPr>
          <a:xfrm>
            <a:off x="3734756" y="4545124"/>
            <a:ext cx="1872208" cy="756084"/>
          </a:xfrm>
          <a:prstGeom prst="roundRect">
            <a:avLst/>
          </a:prstGeom>
        </p:spPr>
        <p:style>
          <a:lnRef idx="3">
            <a:schemeClr val="lt1"/>
          </a:lnRef>
          <a:fillRef idx="1">
            <a:schemeClr val="accent3"/>
          </a:fillRef>
          <a:effectRef idx="1">
            <a:schemeClr val="accent3"/>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CN" altLang="en-US" sz="2000" b="1" dirty="0" smtClean="0">
                <a:solidFill>
                  <a:schemeClr val="tx1">
                    <a:lumMod val="95000"/>
                    <a:lumOff val="5000"/>
                  </a:schemeClr>
                </a:solidFill>
              </a:rPr>
              <a:t>都要进行论证</a:t>
            </a:r>
            <a:endParaRPr lang="en-US" altLang="zh-CN" sz="2000" b="1" dirty="0" smtClean="0">
              <a:solidFill>
                <a:schemeClr val="tx1">
                  <a:lumMod val="95000"/>
                  <a:lumOff val="5000"/>
                </a:schemeClr>
              </a:solidFill>
            </a:endParaRPr>
          </a:p>
        </p:txBody>
      </p:sp>
      <p:sp>
        <p:nvSpPr>
          <p:cNvPr id="18" name="左弧形箭头 17"/>
          <p:cNvSpPr/>
          <p:nvPr/>
        </p:nvSpPr>
        <p:spPr>
          <a:xfrm>
            <a:off x="2182310" y="3308712"/>
            <a:ext cx="1552446" cy="1776471"/>
          </a:xfrm>
          <a:prstGeom prst="curvedRightArrow">
            <a:avLst>
              <a:gd name="adj1" fmla="val 25000"/>
              <a:gd name="adj2" fmla="val 54398"/>
              <a:gd name="adj3" fmla="val 25000"/>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zh-CN" altLang="en-US" b="1" dirty="0" smtClean="0">
              <a:solidFill>
                <a:schemeClr val="tx1">
                  <a:lumMod val="95000"/>
                  <a:lumOff val="5000"/>
                </a:schemeClr>
              </a:solidFill>
            </a:endParaRPr>
          </a:p>
        </p:txBody>
      </p:sp>
      <p:sp>
        <p:nvSpPr>
          <p:cNvPr id="20" name="左弧形箭头 19"/>
          <p:cNvSpPr/>
          <p:nvPr/>
        </p:nvSpPr>
        <p:spPr>
          <a:xfrm flipH="1">
            <a:off x="5611026" y="3308713"/>
            <a:ext cx="1552446" cy="1776471"/>
          </a:xfrm>
          <a:prstGeom prst="curvedRightArrow">
            <a:avLst>
              <a:gd name="adj1" fmla="val 25000"/>
              <a:gd name="adj2" fmla="val 54398"/>
              <a:gd name="adj3" fmla="val 25000"/>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zh-CN" altLang="en-US" b="1" dirty="0" smtClean="0">
              <a:solidFill>
                <a:schemeClr val="tx1">
                  <a:lumMod val="95000"/>
                  <a:lumOff val="5000"/>
                </a:schemeClr>
              </a:solidFill>
            </a:endParaRPr>
          </a:p>
        </p:txBody>
      </p:sp>
    </p:spTree>
    <p:extLst>
      <p:ext uri="{BB962C8B-B14F-4D97-AF65-F5344CB8AC3E}">
        <p14:creationId xmlns:p14="http://schemas.microsoft.com/office/powerpoint/2010/main" val="10360735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b="1" dirty="0">
                <a:latin typeface="微软雅黑" pitchFamily="34" charset="-122"/>
                <a:ea typeface="微软雅黑" pitchFamily="34" charset="-122"/>
              </a:rPr>
              <a:t/>
            </a:r>
            <a:br>
              <a:rPr lang="en-US" altLang="zh-CN" b="1" dirty="0">
                <a:latin typeface="微软雅黑" pitchFamily="34" charset="-122"/>
                <a:ea typeface="微软雅黑" pitchFamily="34" charset="-122"/>
              </a:rPr>
            </a:br>
            <a:r>
              <a:rPr lang="zh-CN" altLang="en-US" b="1" dirty="0">
                <a:latin typeface="微软雅黑" pitchFamily="34" charset="-122"/>
                <a:ea typeface="微软雅黑" pitchFamily="34" charset="-122"/>
              </a:rPr>
              <a:t>二、采购申报流程解读</a:t>
            </a:r>
            <a:br>
              <a:rPr lang="zh-CN" altLang="en-US" b="1" dirty="0">
                <a:latin typeface="微软雅黑" pitchFamily="34" charset="-122"/>
                <a:ea typeface="微软雅黑" pitchFamily="34" charset="-122"/>
              </a:rPr>
            </a:br>
            <a:endParaRPr lang="zh-CN" altLang="en-US" dirty="0"/>
          </a:p>
        </p:txBody>
      </p:sp>
      <p:sp>
        <p:nvSpPr>
          <p:cNvPr id="3" name="内容占位符 2"/>
          <p:cNvSpPr>
            <a:spLocks noGrp="1"/>
          </p:cNvSpPr>
          <p:nvPr>
            <p:ph idx="1"/>
          </p:nvPr>
        </p:nvSpPr>
        <p:spPr>
          <a:xfrm>
            <a:off x="457200" y="1600200"/>
            <a:ext cx="8229600" cy="5141168"/>
          </a:xfrm>
        </p:spPr>
        <p:txBody>
          <a:bodyPr/>
          <a:lstStyle/>
          <a:p>
            <a:r>
              <a:rPr lang="en-US" altLang="zh-CN" dirty="0" smtClean="0"/>
              <a:t>5</a:t>
            </a:r>
            <a:r>
              <a:rPr lang="zh-CN" altLang="en-US" dirty="0" smtClean="0"/>
              <a:t>、会议审议及审批</a:t>
            </a:r>
            <a:endParaRPr lang="en-US" altLang="zh-CN" dirty="0" smtClean="0"/>
          </a:p>
        </p:txBody>
      </p:sp>
      <p:sp>
        <p:nvSpPr>
          <p:cNvPr id="9" name="圆角矩形 8"/>
          <p:cNvSpPr/>
          <p:nvPr/>
        </p:nvSpPr>
        <p:spPr>
          <a:xfrm>
            <a:off x="755576" y="2552629"/>
            <a:ext cx="3888432" cy="756084"/>
          </a:xfrm>
          <a:prstGeom prst="roundRect">
            <a:avLst/>
          </a:prstGeom>
        </p:spPr>
        <p:style>
          <a:lnRef idx="3">
            <a:schemeClr val="lt1"/>
          </a:lnRef>
          <a:fillRef idx="1">
            <a:schemeClr val="accent2"/>
          </a:fillRef>
          <a:effectRef idx="1">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000" b="1" dirty="0" smtClean="0"/>
              <a:t>10</a:t>
            </a:r>
            <a:r>
              <a:rPr lang="zh-CN" altLang="en-US" sz="2000" b="1" dirty="0" smtClean="0"/>
              <a:t>万元以上的采购项目</a:t>
            </a:r>
            <a:endParaRPr lang="en-US" altLang="zh-CN" sz="2000" b="1" dirty="0" smtClean="0"/>
          </a:p>
        </p:txBody>
      </p:sp>
      <p:sp>
        <p:nvSpPr>
          <p:cNvPr id="12" name="圆角矩形 11"/>
          <p:cNvSpPr/>
          <p:nvPr/>
        </p:nvSpPr>
        <p:spPr>
          <a:xfrm>
            <a:off x="755576" y="4797152"/>
            <a:ext cx="3888432" cy="756084"/>
          </a:xfrm>
          <a:prstGeom prst="roundRect">
            <a:avLst/>
          </a:prstGeom>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000" b="1" dirty="0" smtClean="0"/>
              <a:t>50</a:t>
            </a:r>
            <a:r>
              <a:rPr lang="zh-CN" altLang="en-US" sz="2000" b="1" dirty="0" smtClean="0"/>
              <a:t>万元以上的采购项目</a:t>
            </a:r>
          </a:p>
        </p:txBody>
      </p:sp>
      <p:sp>
        <p:nvSpPr>
          <p:cNvPr id="6" name="圆角矩形 5"/>
          <p:cNvSpPr/>
          <p:nvPr/>
        </p:nvSpPr>
        <p:spPr>
          <a:xfrm>
            <a:off x="5436096" y="3212976"/>
            <a:ext cx="2736304" cy="756084"/>
          </a:xfrm>
          <a:prstGeom prst="roundRect">
            <a:avLst/>
          </a:prstGeom>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b="1" dirty="0" smtClean="0"/>
              <a:t>院长办公会</a:t>
            </a:r>
            <a:endParaRPr lang="en-US" altLang="zh-CN" sz="2000" b="1" dirty="0" smtClean="0"/>
          </a:p>
        </p:txBody>
      </p:sp>
      <p:sp>
        <p:nvSpPr>
          <p:cNvPr id="7" name="圆角矩形 6"/>
          <p:cNvSpPr/>
          <p:nvPr/>
        </p:nvSpPr>
        <p:spPr>
          <a:xfrm>
            <a:off x="5436096" y="4221088"/>
            <a:ext cx="2736304" cy="756084"/>
          </a:xfrm>
          <a:prstGeom prst="roundRect">
            <a:avLst/>
          </a:prstGeom>
        </p:spPr>
        <p:style>
          <a:lnRef idx="3">
            <a:schemeClr val="lt1"/>
          </a:lnRef>
          <a:fillRef idx="1">
            <a:schemeClr val="accent3"/>
          </a:fillRef>
          <a:effectRef idx="1">
            <a:schemeClr val="accent3"/>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b="1" dirty="0" smtClean="0"/>
              <a:t>院党委会</a:t>
            </a:r>
          </a:p>
        </p:txBody>
      </p:sp>
      <p:cxnSp>
        <p:nvCxnSpPr>
          <p:cNvPr id="5" name="直接箭头连接符 4"/>
          <p:cNvCxnSpPr>
            <a:stCxn id="9" idx="2"/>
            <a:endCxn id="6" idx="1"/>
          </p:cNvCxnSpPr>
          <p:nvPr/>
        </p:nvCxnSpPr>
        <p:spPr>
          <a:xfrm>
            <a:off x="2699792" y="3308713"/>
            <a:ext cx="2736304" cy="282305"/>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cxnSp>
        <p:nvCxnSpPr>
          <p:cNvPr id="10" name="直接箭头连接符 9"/>
          <p:cNvCxnSpPr>
            <a:stCxn id="12" idx="0"/>
            <a:endCxn id="6" idx="1"/>
          </p:cNvCxnSpPr>
          <p:nvPr/>
        </p:nvCxnSpPr>
        <p:spPr>
          <a:xfrm flipV="1">
            <a:off x="2699792" y="3591018"/>
            <a:ext cx="2736304" cy="1206134"/>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cxnSp>
        <p:nvCxnSpPr>
          <p:cNvPr id="13" name="直接箭头连接符 12"/>
          <p:cNvCxnSpPr>
            <a:stCxn id="12" idx="0"/>
            <a:endCxn id="7" idx="1"/>
          </p:cNvCxnSpPr>
          <p:nvPr/>
        </p:nvCxnSpPr>
        <p:spPr>
          <a:xfrm flipV="1">
            <a:off x="2699792" y="4599130"/>
            <a:ext cx="2736304" cy="198022"/>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spTree>
    <p:extLst>
      <p:ext uri="{BB962C8B-B14F-4D97-AF65-F5344CB8AC3E}">
        <p14:creationId xmlns:p14="http://schemas.microsoft.com/office/powerpoint/2010/main" val="3860121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b="1" dirty="0">
                <a:latin typeface="微软雅黑" pitchFamily="34" charset="-122"/>
                <a:ea typeface="微软雅黑" pitchFamily="34" charset="-122"/>
              </a:rPr>
              <a:t/>
            </a:r>
            <a:br>
              <a:rPr lang="en-US" altLang="zh-CN" b="1" dirty="0">
                <a:latin typeface="微软雅黑" pitchFamily="34" charset="-122"/>
                <a:ea typeface="微软雅黑" pitchFamily="34" charset="-122"/>
              </a:rPr>
            </a:br>
            <a:r>
              <a:rPr lang="zh-CN" altLang="en-US" b="1" dirty="0">
                <a:latin typeface="微软雅黑" pitchFamily="34" charset="-122"/>
                <a:ea typeface="微软雅黑" pitchFamily="34" charset="-122"/>
              </a:rPr>
              <a:t>二、采购申报流程解读</a:t>
            </a:r>
            <a:br>
              <a:rPr lang="zh-CN" altLang="en-US" b="1" dirty="0">
                <a:latin typeface="微软雅黑" pitchFamily="34" charset="-122"/>
                <a:ea typeface="微软雅黑" pitchFamily="34" charset="-122"/>
              </a:rPr>
            </a:br>
            <a:endParaRPr lang="zh-CN" altLang="en-US" dirty="0"/>
          </a:p>
        </p:txBody>
      </p:sp>
      <p:sp>
        <p:nvSpPr>
          <p:cNvPr id="3" name="内容占位符 2"/>
          <p:cNvSpPr>
            <a:spLocks noGrp="1"/>
          </p:cNvSpPr>
          <p:nvPr>
            <p:ph idx="1"/>
          </p:nvPr>
        </p:nvSpPr>
        <p:spPr>
          <a:xfrm>
            <a:off x="457200" y="1600200"/>
            <a:ext cx="8229600" cy="5141168"/>
          </a:xfrm>
        </p:spPr>
        <p:txBody>
          <a:bodyPr/>
          <a:lstStyle/>
          <a:p>
            <a:r>
              <a:rPr lang="en-US" altLang="zh-CN" dirty="0" smtClean="0"/>
              <a:t>6</a:t>
            </a:r>
            <a:r>
              <a:rPr lang="zh-CN" altLang="en-US" dirty="0" smtClean="0"/>
              <a:t>、提交国有资产处备案</a:t>
            </a:r>
            <a:endParaRPr lang="en-US" altLang="zh-CN" dirty="0" smtClean="0"/>
          </a:p>
        </p:txBody>
      </p:sp>
      <p:graphicFrame>
        <p:nvGraphicFramePr>
          <p:cNvPr id="11" name="图示 10"/>
          <p:cNvGraphicFramePr/>
          <p:nvPr>
            <p:extLst>
              <p:ext uri="{D42A27DB-BD31-4B8C-83A1-F6EECF244321}">
                <p14:modId xmlns:p14="http://schemas.microsoft.com/office/powerpoint/2010/main" val="1981008186"/>
              </p:ext>
            </p:extLst>
          </p:nvPr>
        </p:nvGraphicFramePr>
        <p:xfrm>
          <a:off x="395536" y="2204864"/>
          <a:ext cx="8064896" cy="41764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56808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b="1" dirty="0">
                <a:latin typeface="微软雅黑" pitchFamily="34" charset="-122"/>
                <a:ea typeface="微软雅黑" pitchFamily="34" charset="-122"/>
              </a:rPr>
              <a:t/>
            </a:r>
            <a:br>
              <a:rPr lang="en-US" altLang="zh-CN" b="1" dirty="0">
                <a:latin typeface="微软雅黑" pitchFamily="34" charset="-122"/>
                <a:ea typeface="微软雅黑" pitchFamily="34" charset="-122"/>
              </a:rPr>
            </a:br>
            <a:r>
              <a:rPr lang="zh-CN" altLang="en-US" b="1" dirty="0">
                <a:latin typeface="微软雅黑" pitchFamily="34" charset="-122"/>
                <a:ea typeface="微软雅黑" pitchFamily="34" charset="-122"/>
              </a:rPr>
              <a:t>二、采购申报流程解读</a:t>
            </a:r>
            <a:br>
              <a:rPr lang="zh-CN" altLang="en-US" b="1" dirty="0">
                <a:latin typeface="微软雅黑" pitchFamily="34" charset="-122"/>
                <a:ea typeface="微软雅黑" pitchFamily="34" charset="-122"/>
              </a:rPr>
            </a:br>
            <a:endParaRPr lang="zh-CN" altLang="en-US" dirty="0"/>
          </a:p>
        </p:txBody>
      </p:sp>
      <p:sp>
        <p:nvSpPr>
          <p:cNvPr id="3" name="内容占位符 2"/>
          <p:cNvSpPr>
            <a:spLocks noGrp="1"/>
          </p:cNvSpPr>
          <p:nvPr>
            <p:ph idx="1"/>
          </p:nvPr>
        </p:nvSpPr>
        <p:spPr>
          <a:xfrm>
            <a:off x="457200" y="1600200"/>
            <a:ext cx="8229600" cy="5141168"/>
          </a:xfrm>
        </p:spPr>
        <p:txBody>
          <a:bodyPr/>
          <a:lstStyle/>
          <a:p>
            <a:r>
              <a:rPr lang="en-US" altLang="zh-CN" dirty="0" smtClean="0"/>
              <a:t>7</a:t>
            </a:r>
            <a:r>
              <a:rPr lang="zh-CN" altLang="en-US" dirty="0" smtClean="0"/>
              <a:t>、确定招标文件参数</a:t>
            </a:r>
            <a:endParaRPr lang="en-US" altLang="zh-CN" dirty="0" smtClean="0"/>
          </a:p>
        </p:txBody>
      </p:sp>
      <p:sp>
        <p:nvSpPr>
          <p:cNvPr id="4" name="圆角矩形 3"/>
          <p:cNvSpPr/>
          <p:nvPr/>
        </p:nvSpPr>
        <p:spPr>
          <a:xfrm>
            <a:off x="1475656" y="2348880"/>
            <a:ext cx="1296144" cy="1008112"/>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dirty="0" smtClean="0"/>
              <a:t>核对商务需求</a:t>
            </a:r>
            <a:endParaRPr lang="zh-CN" altLang="en-US" dirty="0"/>
          </a:p>
        </p:txBody>
      </p:sp>
      <p:sp>
        <p:nvSpPr>
          <p:cNvPr id="6" name="圆角矩形 5"/>
          <p:cNvSpPr/>
          <p:nvPr/>
        </p:nvSpPr>
        <p:spPr>
          <a:xfrm>
            <a:off x="2555776" y="3077344"/>
            <a:ext cx="5616624" cy="864096"/>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zh-CN" altLang="en-US" dirty="0" smtClean="0"/>
              <a:t>包括售后服务内容，付款方式，到货时间等要求。</a:t>
            </a:r>
            <a:endParaRPr lang="zh-CN" altLang="en-US" dirty="0"/>
          </a:p>
        </p:txBody>
      </p:sp>
      <p:sp>
        <p:nvSpPr>
          <p:cNvPr id="7" name="圆角矩形 6"/>
          <p:cNvSpPr/>
          <p:nvPr/>
        </p:nvSpPr>
        <p:spPr>
          <a:xfrm>
            <a:off x="1475656" y="4129324"/>
            <a:ext cx="1296144" cy="1008112"/>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zh-CN" altLang="en-US" dirty="0" smtClean="0"/>
              <a:t>核对技术需求</a:t>
            </a:r>
            <a:endParaRPr lang="zh-CN" altLang="en-US" dirty="0"/>
          </a:p>
        </p:txBody>
      </p:sp>
      <p:sp>
        <p:nvSpPr>
          <p:cNvPr id="8" name="圆角矩形 7"/>
          <p:cNvSpPr/>
          <p:nvPr/>
        </p:nvSpPr>
        <p:spPr>
          <a:xfrm>
            <a:off x="2555776" y="4857788"/>
            <a:ext cx="5616624" cy="864096"/>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zh-CN" altLang="en-US" dirty="0" smtClean="0"/>
              <a:t>核对技术内容是否完整，是否无差错。</a:t>
            </a:r>
            <a:endParaRPr lang="zh-CN" altLang="en-US" dirty="0"/>
          </a:p>
        </p:txBody>
      </p:sp>
    </p:spTree>
    <p:extLst>
      <p:ext uri="{BB962C8B-B14F-4D97-AF65-F5344CB8AC3E}">
        <p14:creationId xmlns:p14="http://schemas.microsoft.com/office/powerpoint/2010/main" val="34913941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b="1" dirty="0">
                <a:latin typeface="微软雅黑" pitchFamily="34" charset="-122"/>
                <a:ea typeface="微软雅黑" pitchFamily="34" charset="-122"/>
              </a:rPr>
              <a:t>三、采购流程解读</a:t>
            </a:r>
            <a:endParaRPr lang="zh-CN" altLang="en-US" dirty="0"/>
          </a:p>
        </p:txBody>
      </p:sp>
      <p:sp>
        <p:nvSpPr>
          <p:cNvPr id="3" name="内容占位符 2"/>
          <p:cNvSpPr>
            <a:spLocks noGrp="1"/>
          </p:cNvSpPr>
          <p:nvPr>
            <p:ph idx="1"/>
          </p:nvPr>
        </p:nvSpPr>
        <p:spPr>
          <a:xfrm>
            <a:off x="457200" y="1600200"/>
            <a:ext cx="8229600" cy="5141168"/>
          </a:xfrm>
        </p:spPr>
        <p:txBody>
          <a:bodyPr/>
          <a:lstStyle/>
          <a:p>
            <a:r>
              <a:rPr lang="en-US" altLang="zh-CN" dirty="0" smtClean="0"/>
              <a:t>1</a:t>
            </a:r>
            <a:r>
              <a:rPr lang="zh-CN" altLang="en-US" dirty="0" smtClean="0"/>
              <a:t>、采购项目分类</a:t>
            </a:r>
            <a:endParaRPr lang="en-US" altLang="zh-CN" dirty="0" smtClean="0"/>
          </a:p>
        </p:txBody>
      </p:sp>
      <p:grpSp>
        <p:nvGrpSpPr>
          <p:cNvPr id="16" name="组合 15"/>
          <p:cNvGrpSpPr/>
          <p:nvPr/>
        </p:nvGrpSpPr>
        <p:grpSpPr>
          <a:xfrm>
            <a:off x="2195736" y="2477309"/>
            <a:ext cx="4680520" cy="2088232"/>
            <a:chOff x="1871700" y="2477309"/>
            <a:chExt cx="4680520" cy="2088232"/>
          </a:xfrm>
        </p:grpSpPr>
        <p:sp>
          <p:nvSpPr>
            <p:cNvPr id="5" name="圆角矩形 4"/>
            <p:cNvSpPr/>
            <p:nvPr/>
          </p:nvSpPr>
          <p:spPr>
            <a:xfrm>
              <a:off x="1871700" y="2477309"/>
              <a:ext cx="1800200" cy="576064"/>
            </a:xfrm>
            <a:prstGeom prst="roundRect">
              <a:avLst/>
            </a:prstGeom>
            <a:effectLst>
              <a:reflection blurRad="6350" stA="50000" endA="275" endPos="40000" dist="1016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effectLst>
                    <a:outerShdw blurRad="38100" dist="38100" dir="2700000" algn="tl">
                      <a:srgbClr val="000000">
                        <a:alpha val="43137"/>
                      </a:srgbClr>
                    </a:outerShdw>
                  </a:effectLst>
                </a:rPr>
                <a:t>货物类</a:t>
              </a:r>
            </a:p>
          </p:txBody>
        </p:sp>
        <p:sp>
          <p:nvSpPr>
            <p:cNvPr id="6" name="圆角矩形 5"/>
            <p:cNvSpPr/>
            <p:nvPr/>
          </p:nvSpPr>
          <p:spPr>
            <a:xfrm>
              <a:off x="1871700" y="3989477"/>
              <a:ext cx="1800200" cy="576064"/>
            </a:xfrm>
            <a:prstGeom prst="roundRect">
              <a:avLst/>
            </a:prstGeom>
            <a:effectLst>
              <a:reflection blurRad="6350" stA="50000" endA="275" endPos="40000" dist="101600" dir="5400000" sy="-100000" algn="bl" rotWithShape="0"/>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zh-CN" altLang="en-US" b="1" dirty="0" smtClean="0">
                  <a:effectLst>
                    <a:outerShdw blurRad="38100" dist="38100" dir="2700000" algn="tl">
                      <a:srgbClr val="000000">
                        <a:alpha val="43137"/>
                      </a:srgbClr>
                    </a:outerShdw>
                  </a:effectLst>
                </a:rPr>
                <a:t>工程类</a:t>
              </a:r>
            </a:p>
          </p:txBody>
        </p:sp>
        <p:sp>
          <p:nvSpPr>
            <p:cNvPr id="7" name="圆角矩形 6"/>
            <p:cNvSpPr/>
            <p:nvPr/>
          </p:nvSpPr>
          <p:spPr>
            <a:xfrm>
              <a:off x="1871700" y="3205773"/>
              <a:ext cx="1800200" cy="576064"/>
            </a:xfrm>
            <a:prstGeom prst="roundRect">
              <a:avLst/>
            </a:prstGeom>
            <a:effectLst>
              <a:reflection blurRad="6350" stA="50000" endA="275" endPos="40000" dist="101600" dir="5400000" sy="-100000" algn="bl" rotWithShape="0"/>
            </a:effectLst>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b="1" dirty="0" smtClean="0">
                  <a:effectLst>
                    <a:outerShdw blurRad="38100" dist="38100" dir="2700000" algn="tl">
                      <a:srgbClr val="000000">
                        <a:alpha val="43137"/>
                      </a:srgbClr>
                    </a:outerShdw>
                  </a:effectLst>
                </a:rPr>
                <a:t>服务类</a:t>
              </a:r>
            </a:p>
          </p:txBody>
        </p:sp>
        <p:sp>
          <p:nvSpPr>
            <p:cNvPr id="8" name="右箭头 7"/>
            <p:cNvSpPr/>
            <p:nvPr/>
          </p:nvSpPr>
          <p:spPr>
            <a:xfrm>
              <a:off x="3671900" y="2657329"/>
              <a:ext cx="1080120" cy="216024"/>
            </a:xfrm>
            <a:prstGeom prst="rightArrow">
              <a:avLst/>
            </a:prstGeom>
            <a:effectLst>
              <a:reflection blurRad="6350" stA="50000" endA="275" endPos="40000" dist="101600" dir="5400000" sy="-100000" algn="bl" rotWithShape="0"/>
            </a:effectLst>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b="1" dirty="0" smtClean="0">
                <a:effectLst>
                  <a:outerShdw blurRad="38100" dist="38100" dir="2700000" algn="tl">
                    <a:srgbClr val="000000">
                      <a:alpha val="43137"/>
                    </a:srgbClr>
                  </a:outerShdw>
                </a:effectLst>
              </a:endParaRPr>
            </a:p>
          </p:txBody>
        </p:sp>
        <p:sp>
          <p:nvSpPr>
            <p:cNvPr id="9" name="右箭头 8"/>
            <p:cNvSpPr/>
            <p:nvPr/>
          </p:nvSpPr>
          <p:spPr>
            <a:xfrm>
              <a:off x="3671900" y="3385793"/>
              <a:ext cx="1080120" cy="216024"/>
            </a:xfrm>
            <a:prstGeom prst="rightArrow">
              <a:avLst/>
            </a:prstGeom>
            <a:effectLst>
              <a:reflection blurRad="6350" stA="50000" endA="275" endPos="40000" dist="101600" dir="5400000" sy="-100000" algn="bl" rotWithShape="0"/>
            </a:effectLst>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b="1" dirty="0" smtClean="0">
                <a:effectLst>
                  <a:outerShdw blurRad="38100" dist="38100" dir="2700000" algn="tl">
                    <a:srgbClr val="000000">
                      <a:alpha val="43137"/>
                    </a:srgbClr>
                  </a:outerShdw>
                </a:effectLst>
              </a:endParaRPr>
            </a:p>
          </p:txBody>
        </p:sp>
        <p:sp>
          <p:nvSpPr>
            <p:cNvPr id="10" name="右箭头 9"/>
            <p:cNvSpPr/>
            <p:nvPr/>
          </p:nvSpPr>
          <p:spPr>
            <a:xfrm>
              <a:off x="3671900" y="4169497"/>
              <a:ext cx="1080120" cy="216024"/>
            </a:xfrm>
            <a:prstGeom prst="rightArrow">
              <a:avLst/>
            </a:prstGeom>
            <a:effectLst>
              <a:reflection blurRad="6350" stA="50000" endA="275" endPos="40000" dist="101600" dir="5400000" sy="-100000" algn="bl" rotWithShape="0"/>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b="1" dirty="0" smtClean="0">
                <a:effectLst>
                  <a:outerShdw blurRad="38100" dist="38100" dir="2700000" algn="tl">
                    <a:srgbClr val="000000">
                      <a:alpha val="43137"/>
                    </a:srgbClr>
                  </a:outerShdw>
                </a:effectLst>
              </a:endParaRPr>
            </a:p>
          </p:txBody>
        </p:sp>
        <p:sp>
          <p:nvSpPr>
            <p:cNvPr id="11" name="圆角矩形 10"/>
            <p:cNvSpPr/>
            <p:nvPr/>
          </p:nvSpPr>
          <p:spPr>
            <a:xfrm>
              <a:off x="4752020" y="2477309"/>
              <a:ext cx="1800200" cy="576064"/>
            </a:xfrm>
            <a:prstGeom prst="roundRect">
              <a:avLst/>
            </a:prstGeom>
            <a:effectLst>
              <a:reflection blurRad="6350" stA="50000" endA="275" endPos="40000" dist="101600" dir="5400000" sy="-100000" algn="bl" rotWithShape="0"/>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zh-CN" altLang="en-US" b="1" dirty="0" smtClean="0">
                  <a:effectLst>
                    <a:outerShdw blurRad="38100" dist="38100" dir="2700000" algn="tl">
                      <a:srgbClr val="000000">
                        <a:alpha val="43137"/>
                      </a:srgbClr>
                    </a:outerShdw>
                  </a:effectLst>
                </a:rPr>
                <a:t>于昊老师</a:t>
              </a:r>
            </a:p>
          </p:txBody>
        </p:sp>
        <p:sp>
          <p:nvSpPr>
            <p:cNvPr id="12" name="圆角矩形 11"/>
            <p:cNvSpPr/>
            <p:nvPr/>
          </p:nvSpPr>
          <p:spPr>
            <a:xfrm>
              <a:off x="4752020" y="3989477"/>
              <a:ext cx="1800200" cy="576064"/>
            </a:xfrm>
            <a:prstGeom prst="roundRect">
              <a:avLst/>
            </a:prstGeom>
            <a:effectLst>
              <a:reflection blurRad="6350" stA="50000" endA="275" endPos="40000" dist="101600" dir="5400000" sy="-100000" algn="bl" rotWithShape="0"/>
            </a:effectLst>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zh-CN" altLang="en-US" b="1" dirty="0" smtClean="0">
                  <a:effectLst>
                    <a:outerShdw blurRad="38100" dist="38100" dir="2700000" algn="tl">
                      <a:srgbClr val="000000">
                        <a:alpha val="43137"/>
                      </a:srgbClr>
                    </a:outerShdw>
                  </a:effectLst>
                </a:rPr>
                <a:t>刘砚老师</a:t>
              </a:r>
            </a:p>
          </p:txBody>
        </p:sp>
        <p:sp>
          <p:nvSpPr>
            <p:cNvPr id="13" name="圆角矩形 12"/>
            <p:cNvSpPr/>
            <p:nvPr/>
          </p:nvSpPr>
          <p:spPr>
            <a:xfrm>
              <a:off x="4752020" y="3205773"/>
              <a:ext cx="1800200" cy="576064"/>
            </a:xfrm>
            <a:prstGeom prst="roundRect">
              <a:avLst/>
            </a:prstGeom>
            <a:effectLst>
              <a:reflection blurRad="6350" stA="50000" endA="275" endPos="40000" dist="101600" dir="5400000" sy="-100000" algn="bl" rotWithShape="0"/>
            </a:effectLst>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zh-CN" altLang="en-US" b="1" dirty="0" smtClean="0">
                  <a:effectLst>
                    <a:outerShdw blurRad="38100" dist="38100" dir="2700000" algn="tl">
                      <a:srgbClr val="000000">
                        <a:alpha val="43137"/>
                      </a:srgbClr>
                    </a:outerShdw>
                  </a:effectLst>
                </a:rPr>
                <a:t>刘砚老师</a:t>
              </a:r>
            </a:p>
          </p:txBody>
        </p:sp>
      </p:grpSp>
      <p:sp>
        <p:nvSpPr>
          <p:cNvPr id="15" name="圆角矩形 14"/>
          <p:cNvSpPr/>
          <p:nvPr/>
        </p:nvSpPr>
        <p:spPr>
          <a:xfrm>
            <a:off x="1475656" y="5301208"/>
            <a:ext cx="6120680" cy="79208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zh-CN" altLang="en-US" b="1" dirty="0" smtClean="0">
                <a:latin typeface="微软雅黑" pitchFamily="34" charset="-122"/>
                <a:ea typeface="微软雅黑" pitchFamily="34" charset="-122"/>
              </a:rPr>
              <a:t>若采购项目类别繁杂，可根据采购项目类别所占比重判断项目分类。</a:t>
            </a:r>
          </a:p>
        </p:txBody>
      </p:sp>
    </p:spTree>
    <p:extLst>
      <p:ext uri="{BB962C8B-B14F-4D97-AF65-F5344CB8AC3E}">
        <p14:creationId xmlns:p14="http://schemas.microsoft.com/office/powerpoint/2010/main" val="15526152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b="1" dirty="0">
                <a:latin typeface="微软雅黑" pitchFamily="34" charset="-122"/>
                <a:ea typeface="微软雅黑" pitchFamily="34" charset="-122"/>
              </a:rPr>
              <a:t>三、采购流程解读</a:t>
            </a:r>
            <a:endParaRPr lang="zh-CN" altLang="en-US" dirty="0"/>
          </a:p>
        </p:txBody>
      </p:sp>
      <p:sp>
        <p:nvSpPr>
          <p:cNvPr id="3" name="内容占位符 2"/>
          <p:cNvSpPr>
            <a:spLocks noGrp="1"/>
          </p:cNvSpPr>
          <p:nvPr>
            <p:ph idx="1"/>
          </p:nvPr>
        </p:nvSpPr>
        <p:spPr>
          <a:xfrm>
            <a:off x="457200" y="1600200"/>
            <a:ext cx="8229600" cy="5141168"/>
          </a:xfrm>
        </p:spPr>
        <p:txBody>
          <a:bodyPr/>
          <a:lstStyle/>
          <a:p>
            <a:r>
              <a:rPr lang="en-US" altLang="zh-CN" dirty="0" smtClean="0"/>
              <a:t>2</a:t>
            </a:r>
            <a:r>
              <a:rPr lang="zh-CN" altLang="en-US" dirty="0" smtClean="0"/>
              <a:t>、“小额零星”采购项目</a:t>
            </a:r>
            <a:endParaRPr lang="en-US" altLang="zh-CN" dirty="0" smtClean="0"/>
          </a:p>
        </p:txBody>
      </p:sp>
      <p:grpSp>
        <p:nvGrpSpPr>
          <p:cNvPr id="16" name="组合 15"/>
          <p:cNvGrpSpPr/>
          <p:nvPr/>
        </p:nvGrpSpPr>
        <p:grpSpPr>
          <a:xfrm>
            <a:off x="2195736" y="2700536"/>
            <a:ext cx="4680520" cy="1304528"/>
            <a:chOff x="1871700" y="2477309"/>
            <a:chExt cx="4680520" cy="1304528"/>
          </a:xfrm>
          <a:effectLst/>
        </p:grpSpPr>
        <p:sp>
          <p:nvSpPr>
            <p:cNvPr id="5" name="圆角矩形 4"/>
            <p:cNvSpPr/>
            <p:nvPr/>
          </p:nvSpPr>
          <p:spPr>
            <a:xfrm>
              <a:off x="1871700" y="2477309"/>
              <a:ext cx="1800200" cy="576064"/>
            </a:xfrm>
            <a:prstGeom prst="roundRect">
              <a:avLst/>
            </a:prstGeom>
            <a:effectLst>
              <a:reflection blurRad="6350" stA="50000" endA="275" endPos="40000" dist="1016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effectLst>
                    <a:outerShdw blurRad="38100" dist="38100" dir="2700000" algn="tl">
                      <a:srgbClr val="000000">
                        <a:alpha val="43137"/>
                      </a:srgbClr>
                    </a:outerShdw>
                  </a:effectLst>
                </a:rPr>
                <a:t>低耗品</a:t>
              </a:r>
            </a:p>
          </p:txBody>
        </p:sp>
        <p:sp>
          <p:nvSpPr>
            <p:cNvPr id="7" name="圆角矩形 6"/>
            <p:cNvSpPr/>
            <p:nvPr/>
          </p:nvSpPr>
          <p:spPr>
            <a:xfrm>
              <a:off x="1871700" y="3205773"/>
              <a:ext cx="1800200" cy="576064"/>
            </a:xfrm>
            <a:prstGeom prst="roundRect">
              <a:avLst/>
            </a:prstGeom>
            <a:effectLst>
              <a:reflection blurRad="6350" stA="50000" endA="275" endPos="40000" dist="101600" dir="5400000" sy="-100000" algn="bl" rotWithShape="0"/>
            </a:effectLst>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b="1" dirty="0" smtClean="0">
                  <a:effectLst>
                    <a:outerShdw blurRad="38100" dist="38100" dir="2700000" algn="tl">
                      <a:srgbClr val="000000">
                        <a:alpha val="43137"/>
                      </a:srgbClr>
                    </a:outerShdw>
                  </a:effectLst>
                </a:rPr>
                <a:t>办公用品</a:t>
              </a:r>
            </a:p>
          </p:txBody>
        </p:sp>
        <p:sp>
          <p:nvSpPr>
            <p:cNvPr id="8" name="右箭头 7"/>
            <p:cNvSpPr/>
            <p:nvPr/>
          </p:nvSpPr>
          <p:spPr>
            <a:xfrm>
              <a:off x="3671900" y="2657329"/>
              <a:ext cx="1080120" cy="216024"/>
            </a:xfrm>
            <a:prstGeom prst="rightArrow">
              <a:avLst/>
            </a:prstGeom>
            <a:effectLst>
              <a:reflection blurRad="6350" stA="50000" endA="275" endPos="40000" dist="101600" dir="5400000" sy="-100000" algn="bl" rotWithShape="0"/>
            </a:effectLst>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b="1" dirty="0" smtClean="0">
                <a:effectLst>
                  <a:outerShdw blurRad="38100" dist="38100" dir="2700000" algn="tl">
                    <a:srgbClr val="000000">
                      <a:alpha val="43137"/>
                    </a:srgbClr>
                  </a:outerShdw>
                </a:effectLst>
              </a:endParaRPr>
            </a:p>
          </p:txBody>
        </p:sp>
        <p:sp>
          <p:nvSpPr>
            <p:cNvPr id="9" name="右箭头 8"/>
            <p:cNvSpPr/>
            <p:nvPr/>
          </p:nvSpPr>
          <p:spPr>
            <a:xfrm>
              <a:off x="3671900" y="3385793"/>
              <a:ext cx="1080120" cy="216024"/>
            </a:xfrm>
            <a:prstGeom prst="rightArrow">
              <a:avLst/>
            </a:prstGeom>
            <a:effectLst>
              <a:reflection blurRad="6350" stA="50000" endA="275" endPos="40000" dist="101600" dir="5400000" sy="-100000" algn="bl" rotWithShape="0"/>
            </a:effectLst>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b="1" dirty="0" smtClean="0">
                <a:effectLst>
                  <a:outerShdw blurRad="38100" dist="38100" dir="2700000" algn="tl">
                    <a:srgbClr val="000000">
                      <a:alpha val="43137"/>
                    </a:srgbClr>
                  </a:outerShdw>
                </a:effectLst>
              </a:endParaRPr>
            </a:p>
          </p:txBody>
        </p:sp>
        <p:sp>
          <p:nvSpPr>
            <p:cNvPr id="11" name="圆角矩形 10"/>
            <p:cNvSpPr/>
            <p:nvPr/>
          </p:nvSpPr>
          <p:spPr>
            <a:xfrm>
              <a:off x="4752020" y="2477309"/>
              <a:ext cx="1800200" cy="576064"/>
            </a:xfrm>
            <a:prstGeom prst="roundRect">
              <a:avLst/>
            </a:prstGeom>
            <a:effectLst>
              <a:reflection blurRad="6350" stA="50000" endA="275" endPos="40000" dist="101600" dir="5400000" sy="-100000" algn="bl" rotWithShape="0"/>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zh-CN" altLang="en-US" b="1" dirty="0" smtClean="0">
                  <a:effectLst>
                    <a:outerShdw blurRad="38100" dist="38100" dir="2700000" algn="tl">
                      <a:srgbClr val="000000">
                        <a:alpha val="43137"/>
                      </a:srgbClr>
                    </a:outerShdw>
                  </a:effectLst>
                </a:rPr>
                <a:t>刘砚老师</a:t>
              </a:r>
            </a:p>
          </p:txBody>
        </p:sp>
        <p:sp>
          <p:nvSpPr>
            <p:cNvPr id="13" name="圆角矩形 12"/>
            <p:cNvSpPr/>
            <p:nvPr/>
          </p:nvSpPr>
          <p:spPr>
            <a:xfrm>
              <a:off x="4752020" y="3205773"/>
              <a:ext cx="1800200" cy="576064"/>
            </a:xfrm>
            <a:prstGeom prst="roundRect">
              <a:avLst/>
            </a:prstGeom>
            <a:effectLst>
              <a:reflection blurRad="6350" stA="50000" endA="275" endPos="40000" dist="101600" dir="5400000" sy="-100000" algn="bl" rotWithShape="0"/>
            </a:effectLst>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zh-CN" altLang="en-US" b="1" dirty="0" smtClean="0">
                  <a:effectLst>
                    <a:outerShdw blurRad="38100" dist="38100" dir="2700000" algn="tl">
                      <a:srgbClr val="000000">
                        <a:alpha val="43137"/>
                      </a:srgbClr>
                    </a:outerShdw>
                  </a:effectLst>
                </a:rPr>
                <a:t>刘茂老师</a:t>
              </a:r>
            </a:p>
          </p:txBody>
        </p:sp>
      </p:grpSp>
      <p:sp>
        <p:nvSpPr>
          <p:cNvPr id="15" name="圆角矩形 14"/>
          <p:cNvSpPr/>
          <p:nvPr/>
        </p:nvSpPr>
        <p:spPr>
          <a:xfrm>
            <a:off x="1475656" y="4941168"/>
            <a:ext cx="6120680" cy="79208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zh-CN" altLang="en-US" b="1" dirty="0" smtClean="0"/>
              <a:t>具体按照</a:t>
            </a:r>
            <a:r>
              <a:rPr lang="en-US" altLang="zh-CN" b="1" dirty="0" smtClean="0"/>
              <a:t>《</a:t>
            </a:r>
            <a:r>
              <a:rPr lang="zh-CN" altLang="en-US" b="1" dirty="0" smtClean="0"/>
              <a:t>小额零星项目采购暂行办法</a:t>
            </a:r>
            <a:r>
              <a:rPr lang="en-US" altLang="zh-CN" b="1" dirty="0"/>
              <a:t>》</a:t>
            </a:r>
            <a:r>
              <a:rPr lang="zh-CN" altLang="en-US" b="1" dirty="0" smtClean="0"/>
              <a:t>执行</a:t>
            </a:r>
          </a:p>
        </p:txBody>
      </p:sp>
    </p:spTree>
    <p:extLst>
      <p:ext uri="{BB962C8B-B14F-4D97-AF65-F5344CB8AC3E}">
        <p14:creationId xmlns:p14="http://schemas.microsoft.com/office/powerpoint/2010/main" val="315957386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b="1" dirty="0">
                <a:latin typeface="微软雅黑" pitchFamily="34" charset="-122"/>
                <a:ea typeface="微软雅黑" pitchFamily="34" charset="-122"/>
              </a:rPr>
              <a:t>三、采购流程解读</a:t>
            </a:r>
            <a:endParaRPr lang="zh-CN" altLang="en-US" dirty="0"/>
          </a:p>
        </p:txBody>
      </p:sp>
      <p:sp>
        <p:nvSpPr>
          <p:cNvPr id="3" name="内容占位符 2"/>
          <p:cNvSpPr>
            <a:spLocks noGrp="1"/>
          </p:cNvSpPr>
          <p:nvPr>
            <p:ph idx="1"/>
          </p:nvPr>
        </p:nvSpPr>
        <p:spPr>
          <a:xfrm>
            <a:off x="457200" y="1600200"/>
            <a:ext cx="8229600" cy="5141168"/>
          </a:xfrm>
        </p:spPr>
        <p:txBody>
          <a:bodyPr/>
          <a:lstStyle/>
          <a:p>
            <a:r>
              <a:rPr lang="en-US" altLang="zh-CN" dirty="0" smtClean="0"/>
              <a:t>3</a:t>
            </a:r>
            <a:r>
              <a:rPr lang="zh-CN" altLang="en-US" dirty="0" smtClean="0"/>
              <a:t>、采购周期</a:t>
            </a:r>
            <a:endParaRPr lang="en-US" altLang="zh-CN" dirty="0" smtClean="0"/>
          </a:p>
          <a:p>
            <a:pPr>
              <a:buNone/>
            </a:pPr>
            <a:endParaRPr lang="en-US" altLang="zh-CN" dirty="0" smtClean="0"/>
          </a:p>
        </p:txBody>
      </p:sp>
      <p:graphicFrame>
        <p:nvGraphicFramePr>
          <p:cNvPr id="12" name="图示 11"/>
          <p:cNvGraphicFramePr/>
          <p:nvPr>
            <p:extLst>
              <p:ext uri="{D42A27DB-BD31-4B8C-83A1-F6EECF244321}">
                <p14:modId xmlns:p14="http://schemas.microsoft.com/office/powerpoint/2010/main" val="1413090415"/>
              </p:ext>
            </p:extLst>
          </p:nvPr>
        </p:nvGraphicFramePr>
        <p:xfrm>
          <a:off x="1928794" y="2143116"/>
          <a:ext cx="6786610" cy="9286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4" name="图示 13"/>
          <p:cNvGraphicFramePr/>
          <p:nvPr>
            <p:extLst>
              <p:ext uri="{D42A27DB-BD31-4B8C-83A1-F6EECF244321}">
                <p14:modId xmlns:p14="http://schemas.microsoft.com/office/powerpoint/2010/main" val="2501569200"/>
              </p:ext>
            </p:extLst>
          </p:nvPr>
        </p:nvGraphicFramePr>
        <p:xfrm>
          <a:off x="1928794" y="3339702"/>
          <a:ext cx="6786610" cy="57150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6" name="椭圆 15"/>
          <p:cNvSpPr/>
          <p:nvPr/>
        </p:nvSpPr>
        <p:spPr>
          <a:xfrm>
            <a:off x="642910" y="2250273"/>
            <a:ext cx="1357322" cy="714380"/>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zh-CN" altLang="en-US" b="1" dirty="0" smtClean="0">
                <a:solidFill>
                  <a:schemeClr val="bg1"/>
                </a:solidFill>
              </a:rPr>
              <a:t>协议</a:t>
            </a:r>
            <a:endParaRPr lang="en-US" altLang="zh-CN" b="1" dirty="0" smtClean="0">
              <a:solidFill>
                <a:schemeClr val="bg1"/>
              </a:solidFill>
            </a:endParaRPr>
          </a:p>
          <a:p>
            <a:pPr algn="ctr"/>
            <a:r>
              <a:rPr lang="zh-CN" altLang="en-US" b="1" dirty="0" smtClean="0">
                <a:solidFill>
                  <a:schemeClr val="bg1"/>
                </a:solidFill>
              </a:rPr>
              <a:t>供货</a:t>
            </a:r>
          </a:p>
        </p:txBody>
      </p:sp>
      <p:sp>
        <p:nvSpPr>
          <p:cNvPr id="17" name="椭圆 16"/>
          <p:cNvSpPr/>
          <p:nvPr/>
        </p:nvSpPr>
        <p:spPr>
          <a:xfrm>
            <a:off x="642910" y="3268264"/>
            <a:ext cx="1357322" cy="714380"/>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zh-CN" altLang="en-US" b="1" dirty="0" smtClean="0">
                <a:solidFill>
                  <a:schemeClr val="bg1"/>
                </a:solidFill>
              </a:rPr>
              <a:t>竞争性谈判</a:t>
            </a:r>
          </a:p>
        </p:txBody>
      </p:sp>
      <p:graphicFrame>
        <p:nvGraphicFramePr>
          <p:cNvPr id="18" name="图示 17"/>
          <p:cNvGraphicFramePr/>
          <p:nvPr>
            <p:extLst>
              <p:ext uri="{D42A27DB-BD31-4B8C-83A1-F6EECF244321}">
                <p14:modId xmlns:p14="http://schemas.microsoft.com/office/powerpoint/2010/main" val="3247829154"/>
              </p:ext>
            </p:extLst>
          </p:nvPr>
        </p:nvGraphicFramePr>
        <p:xfrm>
          <a:off x="1928794" y="4357694"/>
          <a:ext cx="6786610" cy="571504"/>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19" name="椭圆 18"/>
          <p:cNvSpPr/>
          <p:nvPr/>
        </p:nvSpPr>
        <p:spPr>
          <a:xfrm>
            <a:off x="642910" y="4286256"/>
            <a:ext cx="1357322" cy="714380"/>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zh-CN" altLang="en-US" b="1" dirty="0" smtClean="0">
                <a:solidFill>
                  <a:schemeClr val="bg1"/>
                </a:solidFill>
              </a:rPr>
              <a:t>竞争性磋商</a:t>
            </a:r>
          </a:p>
        </p:txBody>
      </p:sp>
      <p:graphicFrame>
        <p:nvGraphicFramePr>
          <p:cNvPr id="20" name="图示 19"/>
          <p:cNvGraphicFramePr/>
          <p:nvPr>
            <p:extLst>
              <p:ext uri="{D42A27DB-BD31-4B8C-83A1-F6EECF244321}">
                <p14:modId xmlns:p14="http://schemas.microsoft.com/office/powerpoint/2010/main" val="1005976494"/>
              </p:ext>
            </p:extLst>
          </p:nvPr>
        </p:nvGraphicFramePr>
        <p:xfrm>
          <a:off x="1928794" y="5357826"/>
          <a:ext cx="6786610" cy="571504"/>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21" name="椭圆 20"/>
          <p:cNvSpPr/>
          <p:nvPr/>
        </p:nvSpPr>
        <p:spPr>
          <a:xfrm>
            <a:off x="642910" y="5286388"/>
            <a:ext cx="1357322" cy="71438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zh-CN" altLang="en-US" b="1" dirty="0" smtClean="0">
                <a:solidFill>
                  <a:schemeClr val="bg1"/>
                </a:solidFill>
              </a:rPr>
              <a:t>公开</a:t>
            </a:r>
            <a:endParaRPr lang="en-US" altLang="zh-CN" b="1" dirty="0" smtClean="0">
              <a:solidFill>
                <a:schemeClr val="bg1"/>
              </a:solidFill>
            </a:endParaRPr>
          </a:p>
          <a:p>
            <a:pPr algn="ctr"/>
            <a:r>
              <a:rPr lang="zh-CN" altLang="en-US" b="1" dirty="0" smtClean="0">
                <a:solidFill>
                  <a:schemeClr val="bg1"/>
                </a:solidFill>
              </a:rPr>
              <a:t>招标</a:t>
            </a:r>
          </a:p>
        </p:txBody>
      </p:sp>
    </p:spTree>
    <p:extLst>
      <p:ext uri="{BB962C8B-B14F-4D97-AF65-F5344CB8AC3E}">
        <p14:creationId xmlns:p14="http://schemas.microsoft.com/office/powerpoint/2010/main" val="31595738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4"/>
          <p:cNvGraphicFramePr>
            <a:graphicFrameLocks/>
          </p:cNvGraphicFramePr>
          <p:nvPr>
            <p:extLst>
              <p:ext uri="{D42A27DB-BD31-4B8C-83A1-F6EECF244321}">
                <p14:modId xmlns:p14="http://schemas.microsoft.com/office/powerpoint/2010/main" val="3588814806"/>
              </p:ext>
            </p:extLst>
          </p:nvPr>
        </p:nvGraphicFramePr>
        <p:xfrm>
          <a:off x="467544" y="1340768"/>
          <a:ext cx="8229600" cy="43735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609810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b="1" dirty="0">
                <a:latin typeface="微软雅黑" pitchFamily="34" charset="-122"/>
                <a:ea typeface="微软雅黑" pitchFamily="34" charset="-122"/>
              </a:rPr>
              <a:t>三、采购流程解读</a:t>
            </a:r>
            <a:endParaRPr lang="zh-CN" altLang="en-US" dirty="0"/>
          </a:p>
        </p:txBody>
      </p:sp>
      <p:sp>
        <p:nvSpPr>
          <p:cNvPr id="3" name="内容占位符 2"/>
          <p:cNvSpPr>
            <a:spLocks noGrp="1"/>
          </p:cNvSpPr>
          <p:nvPr>
            <p:ph idx="1"/>
          </p:nvPr>
        </p:nvSpPr>
        <p:spPr>
          <a:xfrm>
            <a:off x="457200" y="1600200"/>
            <a:ext cx="8229600" cy="5141168"/>
          </a:xfrm>
        </p:spPr>
        <p:txBody>
          <a:bodyPr/>
          <a:lstStyle/>
          <a:p>
            <a:r>
              <a:rPr lang="en-US" altLang="zh-CN" dirty="0" smtClean="0"/>
              <a:t>3</a:t>
            </a:r>
            <a:r>
              <a:rPr lang="zh-CN" altLang="en-US" dirty="0" smtClean="0"/>
              <a:t>、采购周期</a:t>
            </a:r>
            <a:endParaRPr lang="en-US" altLang="zh-CN" dirty="0" smtClean="0"/>
          </a:p>
          <a:p>
            <a:pPr>
              <a:buNone/>
            </a:pPr>
            <a:endParaRPr lang="en-US" altLang="zh-CN" dirty="0" smtClean="0"/>
          </a:p>
        </p:txBody>
      </p:sp>
      <p:graphicFrame>
        <p:nvGraphicFramePr>
          <p:cNvPr id="13" name="图示 12"/>
          <p:cNvGraphicFramePr/>
          <p:nvPr>
            <p:extLst>
              <p:ext uri="{D42A27DB-BD31-4B8C-83A1-F6EECF244321}">
                <p14:modId xmlns:p14="http://schemas.microsoft.com/office/powerpoint/2010/main" val="2566928415"/>
              </p:ext>
            </p:extLst>
          </p:nvPr>
        </p:nvGraphicFramePr>
        <p:xfrm>
          <a:off x="1285852" y="2293958"/>
          <a:ext cx="6643734"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595738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latin typeface="微软雅黑" pitchFamily="34" charset="-122"/>
                <a:ea typeface="微软雅黑" pitchFamily="34" charset="-122"/>
              </a:rPr>
              <a:t>一、政府采购政策解读</a:t>
            </a:r>
            <a:endParaRPr lang="zh-CN" altLang="en-US" b="1" dirty="0">
              <a:latin typeface="微软雅黑" pitchFamily="34" charset="-122"/>
              <a:ea typeface="微软雅黑" pitchFamily="34" charset="-122"/>
            </a:endParaRPr>
          </a:p>
        </p:txBody>
      </p:sp>
      <p:sp>
        <p:nvSpPr>
          <p:cNvPr id="3" name="内容占位符 2"/>
          <p:cNvSpPr>
            <a:spLocks noGrp="1"/>
          </p:cNvSpPr>
          <p:nvPr>
            <p:ph idx="1"/>
          </p:nvPr>
        </p:nvSpPr>
        <p:spPr/>
        <p:txBody>
          <a:bodyPr/>
          <a:lstStyle/>
          <a:p>
            <a:r>
              <a:rPr lang="en-US" altLang="zh-CN" dirty="0" smtClean="0">
                <a:solidFill>
                  <a:schemeClr val="tx1">
                    <a:lumMod val="85000"/>
                    <a:lumOff val="15000"/>
                  </a:schemeClr>
                </a:solidFill>
                <a:latin typeface="微软雅黑" pitchFamily="34" charset="-122"/>
                <a:ea typeface="微软雅黑" pitchFamily="34" charset="-122"/>
              </a:rPr>
              <a:t>1. </a:t>
            </a:r>
            <a:r>
              <a:rPr lang="zh-CN" altLang="en-US" dirty="0" smtClean="0">
                <a:solidFill>
                  <a:schemeClr val="tx1">
                    <a:lumMod val="85000"/>
                    <a:lumOff val="15000"/>
                  </a:schemeClr>
                </a:solidFill>
                <a:latin typeface="微软雅黑" pitchFamily="34" charset="-122"/>
                <a:ea typeface="微软雅黑" pitchFamily="34" charset="-122"/>
              </a:rPr>
              <a:t>凡使用财政性资金进行采购的均须通过政府采购的方式进行。</a:t>
            </a:r>
            <a:endParaRPr lang="zh-CN" altLang="en-US" dirty="0">
              <a:solidFill>
                <a:schemeClr val="tx1">
                  <a:lumMod val="85000"/>
                  <a:lumOff val="15000"/>
                </a:schemeClr>
              </a:solidFill>
              <a:latin typeface="微软雅黑" pitchFamily="34" charset="-122"/>
              <a:ea typeface="微软雅黑" pitchFamily="34" charset="-122"/>
            </a:endParaRPr>
          </a:p>
        </p:txBody>
      </p:sp>
      <p:sp>
        <p:nvSpPr>
          <p:cNvPr id="4" name="右箭头标注 3"/>
          <p:cNvSpPr/>
          <p:nvPr/>
        </p:nvSpPr>
        <p:spPr>
          <a:xfrm>
            <a:off x="1475656" y="3441392"/>
            <a:ext cx="3096344" cy="1944216"/>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t>原则上</a:t>
            </a:r>
            <a:endParaRPr lang="en-US" altLang="zh-CN" sz="2400" dirty="0" smtClean="0"/>
          </a:p>
          <a:p>
            <a:pPr algn="ctr"/>
            <a:r>
              <a:rPr lang="zh-CN" altLang="en-US" sz="2400" dirty="0" smtClean="0"/>
              <a:t>学院所有采购</a:t>
            </a:r>
            <a:endParaRPr lang="zh-CN" altLang="en-US" sz="2400" dirty="0"/>
          </a:p>
        </p:txBody>
      </p:sp>
      <p:pic>
        <p:nvPicPr>
          <p:cNvPr id="1027" name="Picture 3" descr="C:\Users\lucy\Desktop\ppt\2015032311085234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3140967"/>
            <a:ext cx="3237284" cy="25450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33647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latin typeface="微软雅黑" pitchFamily="34" charset="-122"/>
                <a:ea typeface="微软雅黑" pitchFamily="34" charset="-122"/>
              </a:rPr>
              <a:t>一、政府采购政策解读</a:t>
            </a:r>
            <a:endParaRPr lang="zh-CN" altLang="en-US" dirty="0"/>
          </a:p>
        </p:txBody>
      </p:sp>
      <p:sp>
        <p:nvSpPr>
          <p:cNvPr id="3" name="内容占位符 2"/>
          <p:cNvSpPr>
            <a:spLocks noGrp="1"/>
          </p:cNvSpPr>
          <p:nvPr>
            <p:ph idx="1"/>
          </p:nvPr>
        </p:nvSpPr>
        <p:spPr>
          <a:xfrm>
            <a:off x="457200" y="1600200"/>
            <a:ext cx="8229600" cy="4853136"/>
          </a:xfrm>
        </p:spPr>
        <p:txBody>
          <a:bodyPr/>
          <a:lstStyle/>
          <a:p>
            <a:r>
              <a:rPr lang="en-US" altLang="zh-CN" dirty="0" smtClean="0"/>
              <a:t>2. </a:t>
            </a:r>
            <a:r>
              <a:rPr lang="zh-CN" altLang="en-US" dirty="0" smtClean="0"/>
              <a:t>政府采购的方式有哪些？</a:t>
            </a:r>
            <a:endParaRPr lang="en-US" altLang="zh-CN" dirty="0" smtClean="0"/>
          </a:p>
          <a:p>
            <a:endParaRPr lang="zh-CN" altLang="en-US" dirty="0"/>
          </a:p>
        </p:txBody>
      </p:sp>
      <p:grpSp>
        <p:nvGrpSpPr>
          <p:cNvPr id="15" name="组合 14"/>
          <p:cNvGrpSpPr/>
          <p:nvPr/>
        </p:nvGrpSpPr>
        <p:grpSpPr>
          <a:xfrm>
            <a:off x="1763688" y="2345414"/>
            <a:ext cx="5354241" cy="3895364"/>
            <a:chOff x="1187624" y="2492896"/>
            <a:chExt cx="5354241" cy="3895364"/>
          </a:xfrm>
        </p:grpSpPr>
        <p:grpSp>
          <p:nvGrpSpPr>
            <p:cNvPr id="10" name="组合 9"/>
            <p:cNvGrpSpPr/>
            <p:nvPr/>
          </p:nvGrpSpPr>
          <p:grpSpPr>
            <a:xfrm>
              <a:off x="1187624" y="2492896"/>
              <a:ext cx="1440160" cy="1800200"/>
              <a:chOff x="1259632" y="2708920"/>
              <a:chExt cx="1440160" cy="1800200"/>
            </a:xfrm>
          </p:grpSpPr>
          <p:sp>
            <p:nvSpPr>
              <p:cNvPr id="9" name="圆角矩形 8"/>
              <p:cNvSpPr/>
              <p:nvPr/>
            </p:nvSpPr>
            <p:spPr>
              <a:xfrm>
                <a:off x="1259632" y="2996952"/>
                <a:ext cx="1440160" cy="1512168"/>
              </a:xfrm>
              <a:prstGeom prst="roundRect">
                <a:avLst/>
              </a:prstGeom>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smtClean="0">
                    <a:latin typeface="微软雅黑" pitchFamily="34" charset="-122"/>
                    <a:ea typeface="微软雅黑" pitchFamily="34" charset="-122"/>
                  </a:rPr>
                  <a:t>集采目录范围内的</a:t>
                </a:r>
              </a:p>
            </p:txBody>
          </p:sp>
          <p:sp>
            <p:nvSpPr>
              <p:cNvPr id="8" name="圆角矩形 7"/>
              <p:cNvSpPr/>
              <p:nvPr/>
            </p:nvSpPr>
            <p:spPr>
              <a:xfrm>
                <a:off x="1259632" y="2708920"/>
                <a:ext cx="1440160" cy="576064"/>
              </a:xfrm>
              <a:prstGeom prst="roundRect">
                <a:avLst/>
              </a:prstGeom>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smtClean="0">
                    <a:latin typeface="微软雅黑" pitchFamily="34" charset="-122"/>
                    <a:ea typeface="微软雅黑" pitchFamily="34" charset="-122"/>
                  </a:rPr>
                  <a:t>集中采购</a:t>
                </a:r>
              </a:p>
            </p:txBody>
          </p:sp>
        </p:grpSp>
        <p:grpSp>
          <p:nvGrpSpPr>
            <p:cNvPr id="12" name="组合 11"/>
            <p:cNvGrpSpPr/>
            <p:nvPr/>
          </p:nvGrpSpPr>
          <p:grpSpPr>
            <a:xfrm>
              <a:off x="1187624" y="4588060"/>
              <a:ext cx="1440160" cy="1800200"/>
              <a:chOff x="1259632" y="2708920"/>
              <a:chExt cx="1440160" cy="1800200"/>
            </a:xfrm>
          </p:grpSpPr>
          <p:sp>
            <p:nvSpPr>
              <p:cNvPr id="13" name="圆角矩形 12"/>
              <p:cNvSpPr/>
              <p:nvPr/>
            </p:nvSpPr>
            <p:spPr>
              <a:xfrm>
                <a:off x="1259632" y="2996952"/>
                <a:ext cx="1440160" cy="1512168"/>
              </a:xfrm>
              <a:prstGeom prst="roundRect">
                <a:avLst/>
              </a:prstGeom>
            </p:spPr>
            <p:style>
              <a:lnRef idx="2">
                <a:schemeClr val="accent4"/>
              </a:lnRef>
              <a:fillRef idx="1">
                <a:schemeClr val="lt1"/>
              </a:fillRef>
              <a:effectRef idx="0">
                <a:schemeClr val="accent4"/>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tLang="zh-CN" dirty="0" smtClean="0">
                  <a:latin typeface="微软雅黑" pitchFamily="34" charset="-122"/>
                  <a:ea typeface="微软雅黑" pitchFamily="34" charset="-122"/>
                </a:endParaRPr>
              </a:p>
              <a:p>
                <a:pPr algn="ctr"/>
                <a:r>
                  <a:rPr lang="zh-CN" altLang="en-US" dirty="0" smtClean="0">
                    <a:latin typeface="微软雅黑" pitchFamily="34" charset="-122"/>
                    <a:ea typeface="微软雅黑" pitchFamily="34" charset="-122"/>
                  </a:rPr>
                  <a:t>不属于集采目录范围内的</a:t>
                </a:r>
              </a:p>
            </p:txBody>
          </p:sp>
          <p:sp>
            <p:nvSpPr>
              <p:cNvPr id="14" name="圆角矩形 13"/>
              <p:cNvSpPr/>
              <p:nvPr/>
            </p:nvSpPr>
            <p:spPr>
              <a:xfrm>
                <a:off x="1259632" y="2708920"/>
                <a:ext cx="1440160" cy="576064"/>
              </a:xfrm>
              <a:prstGeom prst="roundRect">
                <a:avLst/>
              </a:prstGeom>
            </p:spPr>
            <p:style>
              <a:lnRef idx="3">
                <a:schemeClr val="lt1"/>
              </a:lnRef>
              <a:fillRef idx="1">
                <a:schemeClr val="accent4"/>
              </a:fillRef>
              <a:effectRef idx="1">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smtClean="0">
                    <a:latin typeface="微软雅黑" pitchFamily="34" charset="-122"/>
                    <a:ea typeface="微软雅黑" pitchFamily="34" charset="-122"/>
                  </a:rPr>
                  <a:t>分散采购</a:t>
                </a:r>
              </a:p>
            </p:txBody>
          </p:sp>
        </p:grpSp>
        <p:sp>
          <p:nvSpPr>
            <p:cNvPr id="11" name="圆角矩形 10"/>
            <p:cNvSpPr/>
            <p:nvPr/>
          </p:nvSpPr>
          <p:spPr>
            <a:xfrm>
              <a:off x="2915816" y="2492896"/>
              <a:ext cx="3600400" cy="504056"/>
            </a:xfrm>
            <a:prstGeom prst="roundRect">
              <a:avLst/>
            </a:prstGeom>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smtClean="0">
                  <a:latin typeface="微软雅黑" pitchFamily="34" charset="-122"/>
                  <a:ea typeface="微软雅黑" pitchFamily="34" charset="-122"/>
                </a:rPr>
                <a:t>协议供货、电子平台</a:t>
              </a:r>
            </a:p>
          </p:txBody>
        </p:sp>
        <p:sp>
          <p:nvSpPr>
            <p:cNvPr id="16" name="圆角矩形 15"/>
            <p:cNvSpPr/>
            <p:nvPr/>
          </p:nvSpPr>
          <p:spPr>
            <a:xfrm>
              <a:off x="2918556" y="3140968"/>
              <a:ext cx="3600400" cy="504056"/>
            </a:xfrm>
            <a:prstGeom prst="roundRect">
              <a:avLst/>
            </a:prstGeom>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smtClean="0">
                  <a:latin typeface="微软雅黑" pitchFamily="34" charset="-122"/>
                  <a:ea typeface="微软雅黑" pitchFamily="34" charset="-122"/>
                </a:rPr>
                <a:t>定点采购</a:t>
              </a:r>
            </a:p>
          </p:txBody>
        </p:sp>
        <p:sp>
          <p:nvSpPr>
            <p:cNvPr id="17" name="圆角矩形 16"/>
            <p:cNvSpPr/>
            <p:nvPr/>
          </p:nvSpPr>
          <p:spPr>
            <a:xfrm>
              <a:off x="2921296" y="3789040"/>
              <a:ext cx="3600400" cy="504056"/>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smtClean="0">
                  <a:latin typeface="微软雅黑" pitchFamily="34" charset="-122"/>
                  <a:ea typeface="微软雅黑" pitchFamily="34" charset="-122"/>
                </a:rPr>
                <a:t>集中采购部门招标采购</a:t>
              </a:r>
            </a:p>
          </p:txBody>
        </p:sp>
        <p:sp>
          <p:nvSpPr>
            <p:cNvPr id="18" name="圆角矩形 17"/>
            <p:cNvSpPr/>
            <p:nvPr/>
          </p:nvSpPr>
          <p:spPr>
            <a:xfrm>
              <a:off x="2921296" y="4588060"/>
              <a:ext cx="3600400" cy="504056"/>
            </a:xfrm>
            <a:prstGeom prst="roundRect">
              <a:avLst/>
            </a:prstGeom>
          </p:spPr>
          <p:style>
            <a:lnRef idx="3">
              <a:schemeClr val="lt1"/>
            </a:lnRef>
            <a:fillRef idx="1">
              <a:schemeClr val="accent4"/>
            </a:fillRef>
            <a:effectRef idx="1">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smtClean="0">
                  <a:latin typeface="微软雅黑" pitchFamily="34" charset="-122"/>
                  <a:ea typeface="微软雅黑" pitchFamily="34" charset="-122"/>
                </a:rPr>
                <a:t>其他采购代理机构招标采购</a:t>
              </a:r>
            </a:p>
          </p:txBody>
        </p:sp>
        <p:sp>
          <p:nvSpPr>
            <p:cNvPr id="19" name="圆角矩形 18"/>
            <p:cNvSpPr/>
            <p:nvPr/>
          </p:nvSpPr>
          <p:spPr>
            <a:xfrm>
              <a:off x="2941465" y="5884204"/>
              <a:ext cx="3600400" cy="504056"/>
            </a:xfrm>
            <a:prstGeom prst="roundRect">
              <a:avLst/>
            </a:prstGeom>
          </p:spPr>
          <p:style>
            <a:lnRef idx="3">
              <a:schemeClr val="lt1"/>
            </a:lnRef>
            <a:fillRef idx="1">
              <a:schemeClr val="accent4"/>
            </a:fillRef>
            <a:effectRef idx="1">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smtClean="0">
                  <a:latin typeface="微软雅黑" pitchFamily="34" charset="-122"/>
                  <a:ea typeface="微软雅黑" pitchFamily="34" charset="-122"/>
                </a:rPr>
                <a:t>自行采购</a:t>
              </a:r>
            </a:p>
          </p:txBody>
        </p:sp>
      </p:grpSp>
    </p:spTree>
    <p:extLst>
      <p:ext uri="{BB962C8B-B14F-4D97-AF65-F5344CB8AC3E}">
        <p14:creationId xmlns:p14="http://schemas.microsoft.com/office/powerpoint/2010/main" val="18103564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b="1" dirty="0">
                <a:latin typeface="微软雅黑" pitchFamily="34" charset="-122"/>
                <a:ea typeface="微软雅黑" pitchFamily="34" charset="-122"/>
              </a:rPr>
              <a:t>一、政府采购政策解读</a:t>
            </a:r>
            <a:endParaRPr lang="zh-CN" altLang="en-US" dirty="0"/>
          </a:p>
        </p:txBody>
      </p:sp>
      <p:sp>
        <p:nvSpPr>
          <p:cNvPr id="3" name="内容占位符 2"/>
          <p:cNvSpPr>
            <a:spLocks noGrp="1"/>
          </p:cNvSpPr>
          <p:nvPr>
            <p:ph idx="1"/>
          </p:nvPr>
        </p:nvSpPr>
        <p:spPr/>
        <p:txBody>
          <a:bodyPr/>
          <a:lstStyle/>
          <a:p>
            <a:r>
              <a:rPr lang="en-US" altLang="zh-CN" dirty="0" smtClean="0"/>
              <a:t>3</a:t>
            </a:r>
            <a:r>
              <a:rPr lang="zh-CN" altLang="en-US" dirty="0" smtClean="0"/>
              <a:t>、是不是所有采购都要经过政府采购？</a:t>
            </a:r>
            <a:endParaRPr lang="en-US" altLang="zh-CN" dirty="0" smtClean="0"/>
          </a:p>
          <a:p>
            <a:endParaRPr lang="en-US" altLang="zh-CN" dirty="0" smtClean="0"/>
          </a:p>
          <a:p>
            <a:endParaRPr lang="zh-CN" altLang="en-US" dirty="0"/>
          </a:p>
        </p:txBody>
      </p:sp>
      <p:grpSp>
        <p:nvGrpSpPr>
          <p:cNvPr id="65" name="组合 64"/>
          <p:cNvGrpSpPr/>
          <p:nvPr/>
        </p:nvGrpSpPr>
        <p:grpSpPr>
          <a:xfrm>
            <a:off x="732998" y="2348880"/>
            <a:ext cx="7951842" cy="3492288"/>
            <a:chOff x="732998" y="2348880"/>
            <a:chExt cx="7951842" cy="3492288"/>
          </a:xfrm>
        </p:grpSpPr>
        <p:sp>
          <p:nvSpPr>
            <p:cNvPr id="7" name="圆角矩形 6"/>
            <p:cNvSpPr/>
            <p:nvPr/>
          </p:nvSpPr>
          <p:spPr>
            <a:xfrm>
              <a:off x="755576" y="2348880"/>
              <a:ext cx="6156684" cy="900000"/>
            </a:xfrm>
            <a:prstGeom prst="roundRect">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zh-CN" altLang="en-US" sz="2000" dirty="0" smtClean="0">
                  <a:latin typeface="微软雅黑" pitchFamily="34" charset="-122"/>
                  <a:ea typeface="微软雅黑" pitchFamily="34" charset="-122"/>
                </a:rPr>
                <a:t>属于集中采购目录范围内的</a:t>
              </a:r>
              <a:endParaRPr lang="zh-CN" altLang="en-US" sz="2000" dirty="0">
                <a:latin typeface="微软雅黑" pitchFamily="34" charset="-122"/>
                <a:ea typeface="微软雅黑" pitchFamily="34" charset="-122"/>
              </a:endParaRPr>
            </a:p>
          </p:txBody>
        </p:sp>
        <p:sp>
          <p:nvSpPr>
            <p:cNvPr id="10" name="圆角矩形 9"/>
            <p:cNvSpPr/>
            <p:nvPr/>
          </p:nvSpPr>
          <p:spPr>
            <a:xfrm>
              <a:off x="755576" y="3573016"/>
              <a:ext cx="6156684" cy="900000"/>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zh-CN" altLang="en-US" sz="2000" dirty="0" smtClean="0">
                  <a:latin typeface="微软雅黑" pitchFamily="34" charset="-122"/>
                  <a:ea typeface="微软雅黑" pitchFamily="34" charset="-122"/>
                </a:rPr>
                <a:t>不属于集中采购目录范围内，</a:t>
              </a:r>
              <a:endParaRPr lang="en-US" altLang="zh-CN" sz="2000" dirty="0" smtClean="0">
                <a:latin typeface="微软雅黑" pitchFamily="34" charset="-122"/>
                <a:ea typeface="微软雅黑" pitchFamily="34" charset="-122"/>
              </a:endParaRPr>
            </a:p>
            <a:p>
              <a:pPr algn="ctr"/>
              <a:r>
                <a:rPr lang="zh-CN" altLang="en-US" sz="2000" dirty="0" smtClean="0">
                  <a:latin typeface="微软雅黑" pitchFamily="34" charset="-122"/>
                  <a:ea typeface="微软雅黑" pitchFamily="34" charset="-122"/>
                </a:rPr>
                <a:t>单笔采购金额超出采购限额标准的</a:t>
              </a:r>
              <a:endParaRPr lang="zh-CN" altLang="en-US" sz="2000" dirty="0">
                <a:latin typeface="微软雅黑" pitchFamily="34" charset="-122"/>
                <a:ea typeface="微软雅黑" pitchFamily="34" charset="-122"/>
              </a:endParaRPr>
            </a:p>
          </p:txBody>
        </p:sp>
        <p:sp>
          <p:nvSpPr>
            <p:cNvPr id="11" name="圆角矩形 10"/>
            <p:cNvSpPr/>
            <p:nvPr/>
          </p:nvSpPr>
          <p:spPr>
            <a:xfrm>
              <a:off x="732998" y="4941168"/>
              <a:ext cx="6156684" cy="900000"/>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zh-CN" altLang="en-US" sz="2000" dirty="0" smtClean="0">
                  <a:latin typeface="微软雅黑" pitchFamily="34" charset="-122"/>
                  <a:ea typeface="微软雅黑" pitchFamily="34" charset="-122"/>
                </a:rPr>
                <a:t>不属于集中采购目录范围内，</a:t>
              </a:r>
              <a:endParaRPr lang="en-US" altLang="zh-CN" sz="2000" dirty="0" smtClean="0">
                <a:latin typeface="微软雅黑" pitchFamily="34" charset="-122"/>
                <a:ea typeface="微软雅黑" pitchFamily="34" charset="-122"/>
              </a:endParaRPr>
            </a:p>
            <a:p>
              <a:pPr algn="ctr"/>
              <a:r>
                <a:rPr lang="zh-CN" altLang="en-US" sz="2000" dirty="0" smtClean="0">
                  <a:latin typeface="微软雅黑" pitchFamily="34" charset="-122"/>
                  <a:ea typeface="微软雅黑" pitchFamily="34" charset="-122"/>
                </a:rPr>
                <a:t>单笔采购金额未超出采购限额标准的</a:t>
              </a:r>
              <a:endParaRPr lang="zh-CN" altLang="en-US" sz="2000" dirty="0">
                <a:latin typeface="微软雅黑" pitchFamily="34" charset="-122"/>
                <a:ea typeface="微软雅黑" pitchFamily="34" charset="-122"/>
              </a:endParaRPr>
            </a:p>
          </p:txBody>
        </p:sp>
        <p:sp>
          <p:nvSpPr>
            <p:cNvPr id="12" name="圆角矩形 11"/>
            <p:cNvSpPr/>
            <p:nvPr/>
          </p:nvSpPr>
          <p:spPr>
            <a:xfrm>
              <a:off x="7460704" y="2996952"/>
              <a:ext cx="1224136" cy="900000"/>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招标采购</a:t>
              </a:r>
              <a:endParaRPr lang="zh-CN" altLang="en-US" dirty="0">
                <a:latin typeface="微软雅黑" pitchFamily="34" charset="-122"/>
                <a:ea typeface="微软雅黑" pitchFamily="34" charset="-122"/>
              </a:endParaRPr>
            </a:p>
          </p:txBody>
        </p:sp>
        <p:sp>
          <p:nvSpPr>
            <p:cNvPr id="13" name="圆角矩形 12"/>
            <p:cNvSpPr/>
            <p:nvPr/>
          </p:nvSpPr>
          <p:spPr>
            <a:xfrm>
              <a:off x="7452320" y="4929878"/>
              <a:ext cx="1224136" cy="911289"/>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自行采购</a:t>
              </a:r>
              <a:endParaRPr lang="zh-CN" altLang="en-US" dirty="0">
                <a:latin typeface="微软雅黑" pitchFamily="34" charset="-122"/>
                <a:ea typeface="微软雅黑" pitchFamily="34" charset="-122"/>
              </a:endParaRPr>
            </a:p>
          </p:txBody>
        </p:sp>
        <p:cxnSp>
          <p:nvCxnSpPr>
            <p:cNvPr id="17" name="肘形连接符 16"/>
            <p:cNvCxnSpPr>
              <a:stCxn id="7" idx="3"/>
              <a:endCxn id="12" idx="1"/>
            </p:cNvCxnSpPr>
            <p:nvPr/>
          </p:nvCxnSpPr>
          <p:spPr>
            <a:xfrm>
              <a:off x="6912260" y="2798880"/>
              <a:ext cx="548444" cy="648072"/>
            </a:xfrm>
            <a:prstGeom prst="bentConnector3">
              <a:avLst>
                <a:gd name="adj1" fmla="val 50000"/>
              </a:avLst>
            </a:prstGeom>
            <a:ln w="28575">
              <a:tailEnd type="arrow"/>
            </a:ln>
          </p:spPr>
          <p:style>
            <a:lnRef idx="1">
              <a:schemeClr val="accent5"/>
            </a:lnRef>
            <a:fillRef idx="2">
              <a:schemeClr val="accent5"/>
            </a:fillRef>
            <a:effectRef idx="1">
              <a:schemeClr val="accent5"/>
            </a:effectRef>
            <a:fontRef idx="minor">
              <a:schemeClr val="dk1"/>
            </a:fontRef>
          </p:style>
        </p:cxnSp>
        <p:cxnSp>
          <p:nvCxnSpPr>
            <p:cNvPr id="19" name="肘形连接符 18"/>
            <p:cNvCxnSpPr>
              <a:stCxn id="10" idx="3"/>
              <a:endCxn id="12" idx="1"/>
            </p:cNvCxnSpPr>
            <p:nvPr/>
          </p:nvCxnSpPr>
          <p:spPr>
            <a:xfrm flipV="1">
              <a:off x="6912260" y="3446952"/>
              <a:ext cx="548444" cy="576064"/>
            </a:xfrm>
            <a:prstGeom prst="bentConnector3">
              <a:avLst/>
            </a:prstGeom>
            <a:ln w="28575">
              <a:tailEnd type="arrow"/>
            </a:ln>
          </p:spPr>
          <p:style>
            <a:lnRef idx="1">
              <a:schemeClr val="accent5"/>
            </a:lnRef>
            <a:fillRef idx="2">
              <a:schemeClr val="accent5"/>
            </a:fillRef>
            <a:effectRef idx="1">
              <a:schemeClr val="accent5"/>
            </a:effectRef>
            <a:fontRef idx="minor">
              <a:schemeClr val="dk1"/>
            </a:fontRef>
          </p:style>
        </p:cxnSp>
        <p:cxnSp>
          <p:nvCxnSpPr>
            <p:cNvPr id="41" name="肘形连接符 40"/>
            <p:cNvCxnSpPr>
              <a:stCxn id="11" idx="3"/>
              <a:endCxn id="13" idx="1"/>
            </p:cNvCxnSpPr>
            <p:nvPr/>
          </p:nvCxnSpPr>
          <p:spPr>
            <a:xfrm flipV="1">
              <a:off x="6889682" y="5385523"/>
              <a:ext cx="562638" cy="5645"/>
            </a:xfrm>
            <a:prstGeom prst="bentConnector3">
              <a:avLst>
                <a:gd name="adj1" fmla="val 50000"/>
              </a:avLst>
            </a:prstGeom>
            <a:ln w="28575">
              <a:tailEnd type="arrow"/>
            </a:ln>
          </p:spPr>
          <p:style>
            <a:lnRef idx="1">
              <a:schemeClr val="accent5"/>
            </a:lnRef>
            <a:fillRef idx="2">
              <a:schemeClr val="accent5"/>
            </a:fillRef>
            <a:effectRef idx="1">
              <a:schemeClr val="accent5"/>
            </a:effectRef>
            <a:fontRef idx="minor">
              <a:schemeClr val="dk1"/>
            </a:fontRef>
          </p:style>
        </p:cxnSp>
      </p:grpSp>
    </p:spTree>
    <p:extLst>
      <p:ext uri="{BB962C8B-B14F-4D97-AF65-F5344CB8AC3E}">
        <p14:creationId xmlns:p14="http://schemas.microsoft.com/office/powerpoint/2010/main" val="2851823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b="1" dirty="0">
                <a:latin typeface="微软雅黑" pitchFamily="34" charset="-122"/>
                <a:ea typeface="微软雅黑" pitchFamily="34" charset="-122"/>
              </a:rPr>
              <a:t>一、政府采购政策解读</a:t>
            </a:r>
            <a:endParaRPr lang="zh-CN" altLang="en-US" dirty="0"/>
          </a:p>
        </p:txBody>
      </p:sp>
      <p:sp>
        <p:nvSpPr>
          <p:cNvPr id="3" name="内容占位符 2"/>
          <p:cNvSpPr>
            <a:spLocks noGrp="1"/>
          </p:cNvSpPr>
          <p:nvPr>
            <p:ph idx="1"/>
          </p:nvPr>
        </p:nvSpPr>
        <p:spPr>
          <a:xfrm>
            <a:off x="457200" y="1600200"/>
            <a:ext cx="8229600" cy="5069160"/>
          </a:xfrm>
        </p:spPr>
        <p:txBody>
          <a:bodyPr/>
          <a:lstStyle/>
          <a:p>
            <a:r>
              <a:rPr lang="en-US" altLang="zh-CN" dirty="0" smtClean="0"/>
              <a:t>4</a:t>
            </a:r>
            <a:r>
              <a:rPr lang="zh-CN" altLang="en-US" dirty="0" smtClean="0"/>
              <a:t>、</a:t>
            </a:r>
            <a:r>
              <a:rPr lang="zh-CN" altLang="en-US" dirty="0"/>
              <a:t>招标</a:t>
            </a:r>
            <a:r>
              <a:rPr lang="zh-CN" altLang="en-US" dirty="0" smtClean="0"/>
              <a:t>采购主要方式</a:t>
            </a:r>
            <a:endParaRPr lang="en-US" altLang="zh-CN" dirty="0" smtClean="0"/>
          </a:p>
          <a:p>
            <a:endParaRPr lang="zh-CN" altLang="en-US" dirty="0"/>
          </a:p>
        </p:txBody>
      </p:sp>
      <p:grpSp>
        <p:nvGrpSpPr>
          <p:cNvPr id="44" name="组合 43"/>
          <p:cNvGrpSpPr/>
          <p:nvPr/>
        </p:nvGrpSpPr>
        <p:grpSpPr>
          <a:xfrm>
            <a:off x="1684787" y="2081235"/>
            <a:ext cx="5217176" cy="4469816"/>
            <a:chOff x="1684787" y="2081235"/>
            <a:chExt cx="5217176" cy="4469816"/>
          </a:xfrm>
        </p:grpSpPr>
        <p:cxnSp>
          <p:nvCxnSpPr>
            <p:cNvPr id="26" name="直接连接符 25"/>
            <p:cNvCxnSpPr/>
            <p:nvPr/>
          </p:nvCxnSpPr>
          <p:spPr>
            <a:xfrm>
              <a:off x="4334000" y="4339491"/>
              <a:ext cx="1559851" cy="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4334000" y="4339494"/>
              <a:ext cx="862921" cy="139385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V="1">
              <a:off x="3440854" y="4339494"/>
              <a:ext cx="893146" cy="151462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flipV="1">
              <a:off x="2381716" y="4339494"/>
              <a:ext cx="1952284" cy="271019"/>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2964673" y="3045809"/>
              <a:ext cx="1369327" cy="129368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V="1">
              <a:off x="4334000" y="3212976"/>
              <a:ext cx="612068" cy="1126516"/>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2267744" y="2348880"/>
              <a:ext cx="1393859" cy="1393859"/>
            </a:xfrm>
            <a:prstGeom prst="ellipse">
              <a:avLst/>
            </a:prstGeom>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b="1" dirty="0" smtClean="0">
                  <a:effectLst>
                    <a:outerShdw blurRad="38100" dist="38100" dir="2700000" algn="tl">
                      <a:srgbClr val="000000">
                        <a:alpha val="43137"/>
                      </a:srgbClr>
                    </a:outerShdw>
                  </a:effectLst>
                </a:rPr>
                <a:t>竞争性谈判</a:t>
              </a:r>
            </a:p>
          </p:txBody>
        </p:sp>
        <p:sp>
          <p:nvSpPr>
            <p:cNvPr id="15" name="椭圆 14"/>
            <p:cNvSpPr/>
            <p:nvPr/>
          </p:nvSpPr>
          <p:spPr>
            <a:xfrm>
              <a:off x="3721932" y="3727424"/>
              <a:ext cx="1224136" cy="1224136"/>
            </a:xfrm>
            <a:prstGeom prst="ellipse">
              <a:avLst/>
            </a:prstGeom>
          </p:spPr>
          <p:style>
            <a:lnRef idx="3">
              <a:schemeClr val="lt1"/>
            </a:lnRef>
            <a:fillRef idx="1">
              <a:schemeClr val="accent4"/>
            </a:fillRef>
            <a:effectRef idx="1">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400" b="1" dirty="0" smtClean="0">
                  <a:effectLst>
                    <a:outerShdw blurRad="38100" dist="38100" dir="2700000" algn="tl">
                      <a:srgbClr val="000000">
                        <a:alpha val="43137"/>
                      </a:srgbClr>
                    </a:outerShdw>
                  </a:effectLst>
                </a:rPr>
                <a:t>招标采购</a:t>
              </a:r>
            </a:p>
          </p:txBody>
        </p:sp>
        <p:sp>
          <p:nvSpPr>
            <p:cNvPr id="21" name="椭圆 20"/>
            <p:cNvSpPr/>
            <p:nvPr/>
          </p:nvSpPr>
          <p:spPr>
            <a:xfrm>
              <a:off x="4469196" y="2081235"/>
              <a:ext cx="1393859" cy="1393859"/>
            </a:xfrm>
            <a:prstGeom prst="ellipse">
              <a:avLst/>
            </a:prstGeom>
          </p:spPr>
          <p:style>
            <a:lnRef idx="3">
              <a:schemeClr val="lt1"/>
            </a:lnRef>
            <a:fillRef idx="1">
              <a:schemeClr val="accent2"/>
            </a:fillRef>
            <a:effectRef idx="1">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b="1" dirty="0" smtClean="0">
                  <a:effectLst>
                    <a:outerShdw blurRad="38100" dist="38100" dir="2700000" algn="tl">
                      <a:srgbClr val="000000">
                        <a:alpha val="43137"/>
                      </a:srgbClr>
                    </a:outerShdw>
                  </a:effectLst>
                </a:rPr>
                <a:t>竞争性磋商</a:t>
              </a:r>
            </a:p>
          </p:txBody>
        </p:sp>
        <p:sp>
          <p:nvSpPr>
            <p:cNvPr id="22" name="椭圆 21"/>
            <p:cNvSpPr/>
            <p:nvPr/>
          </p:nvSpPr>
          <p:spPr>
            <a:xfrm>
              <a:off x="5508104" y="3642562"/>
              <a:ext cx="1393859" cy="1393859"/>
            </a:xfrm>
            <a:prstGeom prst="ellipse">
              <a:avLst/>
            </a:prstGeom>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b="1" dirty="0" smtClean="0">
                  <a:effectLst>
                    <a:outerShdw blurRad="38100" dist="38100" dir="2700000" algn="tl">
                      <a:srgbClr val="000000">
                        <a:alpha val="43137"/>
                      </a:srgbClr>
                    </a:outerShdw>
                  </a:effectLst>
                </a:rPr>
                <a:t>公开</a:t>
              </a:r>
              <a:endParaRPr lang="en-US" altLang="zh-CN" sz="2000" b="1" dirty="0" smtClean="0">
                <a:effectLst>
                  <a:outerShdw blurRad="38100" dist="38100" dir="2700000" algn="tl">
                    <a:srgbClr val="000000">
                      <a:alpha val="43137"/>
                    </a:srgbClr>
                  </a:outerShdw>
                </a:effectLst>
              </a:endParaRPr>
            </a:p>
            <a:p>
              <a:pPr algn="ctr"/>
              <a:r>
                <a:rPr lang="zh-CN" altLang="en-US" sz="2000" b="1" dirty="0" smtClean="0">
                  <a:effectLst>
                    <a:outerShdw blurRad="38100" dist="38100" dir="2700000" algn="tl">
                      <a:srgbClr val="000000">
                        <a:alpha val="43137"/>
                      </a:srgbClr>
                    </a:outerShdw>
                  </a:effectLst>
                </a:rPr>
                <a:t>招标</a:t>
              </a:r>
            </a:p>
          </p:txBody>
        </p:sp>
        <p:sp>
          <p:nvSpPr>
            <p:cNvPr id="23" name="椭圆 22"/>
            <p:cNvSpPr/>
            <p:nvPr/>
          </p:nvSpPr>
          <p:spPr>
            <a:xfrm>
              <a:off x="4499992" y="5036421"/>
              <a:ext cx="1393859" cy="1393859"/>
            </a:xfrm>
            <a:prstGeom prst="ellipse">
              <a:avLst/>
            </a:prstGeom>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b="1" smtClean="0">
                  <a:effectLst>
                    <a:outerShdw blurRad="38100" dist="38100" dir="2700000" algn="tl">
                      <a:srgbClr val="000000">
                        <a:alpha val="43137"/>
                      </a:srgbClr>
                    </a:outerShdw>
                  </a:effectLst>
                </a:rPr>
                <a:t>邀请</a:t>
              </a:r>
              <a:endParaRPr lang="en-US" altLang="zh-CN" sz="2000" b="1" dirty="0" smtClean="0">
                <a:effectLst>
                  <a:outerShdw blurRad="38100" dist="38100" dir="2700000" algn="tl">
                    <a:srgbClr val="000000">
                      <a:alpha val="43137"/>
                    </a:srgbClr>
                  </a:outerShdw>
                </a:effectLst>
              </a:endParaRPr>
            </a:p>
            <a:p>
              <a:pPr algn="ctr"/>
              <a:r>
                <a:rPr lang="zh-CN" altLang="en-US" sz="2000" b="1" dirty="0" smtClean="0">
                  <a:effectLst>
                    <a:outerShdw blurRad="38100" dist="38100" dir="2700000" algn="tl">
                      <a:srgbClr val="000000">
                        <a:alpha val="43137"/>
                      </a:srgbClr>
                    </a:outerShdw>
                  </a:effectLst>
                </a:rPr>
                <a:t>招标</a:t>
              </a:r>
            </a:p>
          </p:txBody>
        </p:sp>
        <p:sp>
          <p:nvSpPr>
            <p:cNvPr id="24" name="椭圆 23"/>
            <p:cNvSpPr/>
            <p:nvPr/>
          </p:nvSpPr>
          <p:spPr>
            <a:xfrm>
              <a:off x="2743925" y="5157192"/>
              <a:ext cx="1393859" cy="1393859"/>
            </a:xfrm>
            <a:prstGeom prst="ellipse">
              <a:avLst/>
            </a:prstGeom>
          </p:spPr>
          <p:style>
            <a:lnRef idx="3">
              <a:schemeClr val="lt1"/>
            </a:lnRef>
            <a:fillRef idx="1">
              <a:schemeClr val="accent3"/>
            </a:fillRef>
            <a:effectRef idx="1">
              <a:schemeClr val="accent3"/>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b="1" dirty="0" smtClean="0">
                  <a:effectLst>
                    <a:outerShdw blurRad="38100" dist="38100" dir="2700000" algn="tl">
                      <a:srgbClr val="000000">
                        <a:alpha val="43137"/>
                      </a:srgbClr>
                    </a:outerShdw>
                  </a:effectLst>
                </a:rPr>
                <a:t>询价</a:t>
              </a:r>
            </a:p>
          </p:txBody>
        </p:sp>
        <p:sp>
          <p:nvSpPr>
            <p:cNvPr id="25" name="椭圆 24"/>
            <p:cNvSpPr/>
            <p:nvPr/>
          </p:nvSpPr>
          <p:spPr>
            <a:xfrm>
              <a:off x="1684787" y="3913584"/>
              <a:ext cx="1393859" cy="1393859"/>
            </a:xfrm>
            <a:prstGeom prst="ellipse">
              <a:avLst/>
            </a:prstGeom>
            <a:solidFill>
              <a:schemeClr val="accent2">
                <a:lumMod val="60000"/>
                <a:lumOff val="40000"/>
              </a:schemeClr>
            </a:solid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b="1" dirty="0" smtClean="0">
                  <a:effectLst>
                    <a:outerShdw blurRad="38100" dist="38100" dir="2700000" algn="tl">
                      <a:srgbClr val="000000">
                        <a:alpha val="43137"/>
                      </a:srgbClr>
                    </a:outerShdw>
                  </a:effectLst>
                </a:rPr>
                <a:t>单一</a:t>
              </a:r>
              <a:endParaRPr lang="en-US" altLang="zh-CN" sz="2000" b="1" dirty="0" smtClean="0">
                <a:effectLst>
                  <a:outerShdw blurRad="38100" dist="38100" dir="2700000" algn="tl">
                    <a:srgbClr val="000000">
                      <a:alpha val="43137"/>
                    </a:srgbClr>
                  </a:outerShdw>
                </a:effectLst>
              </a:endParaRPr>
            </a:p>
            <a:p>
              <a:pPr algn="ctr"/>
              <a:r>
                <a:rPr lang="zh-CN" altLang="en-US" sz="2000" b="1" dirty="0" smtClean="0">
                  <a:effectLst>
                    <a:outerShdw blurRad="38100" dist="38100" dir="2700000" algn="tl">
                      <a:srgbClr val="000000">
                        <a:alpha val="43137"/>
                      </a:srgbClr>
                    </a:outerShdw>
                  </a:effectLst>
                </a:rPr>
                <a:t>来源</a:t>
              </a:r>
            </a:p>
          </p:txBody>
        </p:sp>
      </p:grpSp>
    </p:spTree>
    <p:extLst>
      <p:ext uri="{BB962C8B-B14F-4D97-AF65-F5344CB8AC3E}">
        <p14:creationId xmlns:p14="http://schemas.microsoft.com/office/powerpoint/2010/main" val="30301017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b="1" dirty="0">
                <a:latin typeface="微软雅黑" pitchFamily="34" charset="-122"/>
                <a:ea typeface="微软雅黑" pitchFamily="34" charset="-122"/>
              </a:rPr>
              <a:t>一、政府采购政策解读</a:t>
            </a:r>
            <a:endParaRPr lang="zh-CN" altLang="en-US" dirty="0"/>
          </a:p>
        </p:txBody>
      </p:sp>
      <p:sp>
        <p:nvSpPr>
          <p:cNvPr id="3" name="内容占位符 2"/>
          <p:cNvSpPr>
            <a:spLocks noGrp="1"/>
          </p:cNvSpPr>
          <p:nvPr>
            <p:ph idx="1"/>
          </p:nvPr>
        </p:nvSpPr>
        <p:spPr>
          <a:xfrm>
            <a:off x="421196" y="1628800"/>
            <a:ext cx="8229600" cy="4525963"/>
          </a:xfrm>
        </p:spPr>
        <p:txBody>
          <a:bodyPr/>
          <a:lstStyle/>
          <a:p>
            <a:r>
              <a:rPr lang="en-US" altLang="zh-CN" dirty="0" smtClean="0"/>
              <a:t>5</a:t>
            </a:r>
            <a:r>
              <a:rPr lang="zh-CN" altLang="en-US" dirty="0" smtClean="0"/>
              <a:t>、自行采购不是自己采购！</a:t>
            </a:r>
            <a:endParaRPr lang="en-US" altLang="zh-CN" dirty="0" smtClean="0"/>
          </a:p>
          <a:p>
            <a:endParaRPr lang="en-US" altLang="zh-CN" dirty="0" smtClean="0"/>
          </a:p>
        </p:txBody>
      </p:sp>
      <p:grpSp>
        <p:nvGrpSpPr>
          <p:cNvPr id="12" name="组合 11"/>
          <p:cNvGrpSpPr/>
          <p:nvPr/>
        </p:nvGrpSpPr>
        <p:grpSpPr>
          <a:xfrm>
            <a:off x="1115616" y="2564904"/>
            <a:ext cx="6840760" cy="2808312"/>
            <a:chOff x="1115616" y="2564904"/>
            <a:chExt cx="6840760" cy="2808312"/>
          </a:xfrm>
        </p:grpSpPr>
        <p:sp>
          <p:nvSpPr>
            <p:cNvPr id="9" name="圆角矩形 8"/>
            <p:cNvSpPr/>
            <p:nvPr/>
          </p:nvSpPr>
          <p:spPr>
            <a:xfrm>
              <a:off x="1115616" y="2564904"/>
              <a:ext cx="6840760" cy="864096"/>
            </a:xfrm>
            <a:prstGeom prst="roundRect">
              <a:avLst/>
            </a:prstGeom>
          </p:spPr>
          <p:style>
            <a:lnRef idx="3">
              <a:schemeClr val="lt1"/>
            </a:lnRef>
            <a:fillRef idx="1">
              <a:schemeClr val="accent4"/>
            </a:fillRef>
            <a:effectRef idx="1">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400" b="1" dirty="0" smtClean="0">
                  <a:latin typeface="微软雅黑" pitchFamily="34" charset="-122"/>
                  <a:ea typeface="微软雅黑" pitchFamily="34" charset="-122"/>
                </a:rPr>
                <a:t>不属于集采目录范围且采购金额未超出限额标准</a:t>
              </a:r>
            </a:p>
          </p:txBody>
        </p:sp>
        <p:sp>
          <p:nvSpPr>
            <p:cNvPr id="10" name="圆角矩形 9"/>
            <p:cNvSpPr/>
            <p:nvPr/>
          </p:nvSpPr>
          <p:spPr>
            <a:xfrm>
              <a:off x="1115616" y="3645024"/>
              <a:ext cx="1080120" cy="720080"/>
            </a:xfrm>
            <a:prstGeom prst="roundRect">
              <a:avLst/>
            </a:prstGeom>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000" b="1" dirty="0" smtClean="0">
                  <a:latin typeface="微软雅黑" pitchFamily="34" charset="-122"/>
                  <a:ea typeface="微软雅黑" pitchFamily="34" charset="-122"/>
                </a:rPr>
                <a:t>&lt;</a:t>
              </a:r>
              <a:r>
                <a:rPr lang="en-US" altLang="zh-CN" sz="2000" b="1" dirty="0">
                  <a:latin typeface="微软雅黑" pitchFamily="34" charset="-122"/>
                  <a:ea typeface="微软雅黑" pitchFamily="34" charset="-122"/>
                </a:rPr>
                <a:t>5</a:t>
              </a:r>
              <a:r>
                <a:rPr lang="zh-CN" altLang="en-US" sz="2000" b="1" dirty="0" smtClean="0">
                  <a:latin typeface="微软雅黑" pitchFamily="34" charset="-122"/>
                  <a:ea typeface="微软雅黑" pitchFamily="34" charset="-122"/>
                </a:rPr>
                <a:t>万</a:t>
              </a:r>
            </a:p>
          </p:txBody>
        </p:sp>
        <p:sp>
          <p:nvSpPr>
            <p:cNvPr id="27" name="圆角矩形 26"/>
            <p:cNvSpPr/>
            <p:nvPr/>
          </p:nvSpPr>
          <p:spPr>
            <a:xfrm>
              <a:off x="1115616" y="4653136"/>
              <a:ext cx="1080120" cy="720080"/>
            </a:xfrm>
            <a:prstGeom prst="roundRect">
              <a:avLst/>
            </a:prstGeom>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000" b="1" dirty="0" smtClean="0">
                  <a:latin typeface="微软雅黑" pitchFamily="34" charset="-122"/>
                  <a:ea typeface="微软雅黑" pitchFamily="34" charset="-122"/>
                </a:rPr>
                <a:t>&gt;=5</a:t>
              </a:r>
              <a:r>
                <a:rPr lang="zh-CN" altLang="en-US" sz="2000" b="1" dirty="0" smtClean="0">
                  <a:latin typeface="微软雅黑" pitchFamily="34" charset="-122"/>
                  <a:ea typeface="微软雅黑" pitchFamily="34" charset="-122"/>
                </a:rPr>
                <a:t>万</a:t>
              </a:r>
            </a:p>
          </p:txBody>
        </p:sp>
        <p:sp>
          <p:nvSpPr>
            <p:cNvPr id="28" name="圆角矩形 27"/>
            <p:cNvSpPr/>
            <p:nvPr/>
          </p:nvSpPr>
          <p:spPr>
            <a:xfrm>
              <a:off x="2411760" y="3645024"/>
              <a:ext cx="5544616" cy="720080"/>
            </a:xfrm>
            <a:prstGeom prst="roundRect">
              <a:avLst/>
            </a:prstGeom>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400" b="1" dirty="0" smtClean="0">
                  <a:latin typeface="微软雅黑" pitchFamily="34" charset="-122"/>
                  <a:ea typeface="微软雅黑" pitchFamily="34" charset="-122"/>
                </a:rPr>
                <a:t>可以通过询价的方式进行采购</a:t>
              </a:r>
            </a:p>
          </p:txBody>
        </p:sp>
        <p:sp>
          <p:nvSpPr>
            <p:cNvPr id="29" name="圆角矩形 28"/>
            <p:cNvSpPr/>
            <p:nvPr/>
          </p:nvSpPr>
          <p:spPr>
            <a:xfrm>
              <a:off x="2411760" y="4653136"/>
              <a:ext cx="5544616" cy="720080"/>
            </a:xfrm>
            <a:prstGeom prst="roundRect">
              <a:avLst/>
            </a:prstGeom>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400" b="1" dirty="0" smtClean="0">
                  <a:latin typeface="微软雅黑" pitchFamily="34" charset="-122"/>
                  <a:ea typeface="微软雅黑" pitchFamily="34" charset="-122"/>
                </a:rPr>
                <a:t>需要委托采购代理机构进行招标采购</a:t>
              </a:r>
            </a:p>
          </p:txBody>
        </p:sp>
      </p:grpSp>
    </p:spTree>
    <p:extLst>
      <p:ext uri="{BB962C8B-B14F-4D97-AF65-F5344CB8AC3E}">
        <p14:creationId xmlns:p14="http://schemas.microsoft.com/office/powerpoint/2010/main" val="42642444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b="1" dirty="0">
                <a:latin typeface="微软雅黑" pitchFamily="34" charset="-122"/>
                <a:ea typeface="微软雅黑" pitchFamily="34" charset="-122"/>
              </a:rPr>
              <a:t>一、政府采购政策解读</a:t>
            </a:r>
            <a:endParaRPr lang="zh-CN" altLang="en-US" dirty="0"/>
          </a:p>
        </p:txBody>
      </p:sp>
      <p:sp>
        <p:nvSpPr>
          <p:cNvPr id="3" name="内容占位符 2"/>
          <p:cNvSpPr>
            <a:spLocks noGrp="1"/>
          </p:cNvSpPr>
          <p:nvPr>
            <p:ph idx="1"/>
          </p:nvPr>
        </p:nvSpPr>
        <p:spPr>
          <a:xfrm>
            <a:off x="457200" y="1600200"/>
            <a:ext cx="8229600" cy="5141168"/>
          </a:xfrm>
        </p:spPr>
        <p:txBody>
          <a:bodyPr/>
          <a:lstStyle/>
          <a:p>
            <a:r>
              <a:rPr lang="en-US" altLang="zh-CN" dirty="0" smtClean="0"/>
              <a:t>6</a:t>
            </a:r>
            <a:r>
              <a:rPr lang="zh-CN" altLang="en-US" dirty="0" smtClean="0"/>
              <a:t>、注意事项</a:t>
            </a:r>
            <a:endParaRPr lang="en-US" altLang="zh-CN" dirty="0" smtClean="0"/>
          </a:p>
          <a:p>
            <a:endParaRPr lang="en-US" altLang="zh-CN" dirty="0" smtClean="0"/>
          </a:p>
        </p:txBody>
      </p:sp>
      <p:sp>
        <p:nvSpPr>
          <p:cNvPr id="9" name="圆角矩形 8"/>
          <p:cNvSpPr/>
          <p:nvPr/>
        </p:nvSpPr>
        <p:spPr>
          <a:xfrm>
            <a:off x="1115616" y="2204864"/>
            <a:ext cx="6696744" cy="1296144"/>
          </a:xfrm>
          <a:prstGeom prst="roundRect">
            <a:avLst/>
          </a:prstGeom>
        </p:spPr>
        <p:style>
          <a:lnRef idx="3">
            <a:schemeClr val="lt1"/>
          </a:lnRef>
          <a:fillRef idx="1">
            <a:schemeClr val="accent4"/>
          </a:fillRef>
          <a:effectRef idx="1">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CN" altLang="en-US" sz="2000" dirty="0" smtClean="0">
                <a:latin typeface="微软雅黑" pitchFamily="34" charset="-122"/>
                <a:ea typeface="微软雅黑" pitchFamily="34" charset="-122"/>
              </a:rPr>
              <a:t>所有的招标采购，投标方都必须具备营业执照、上一年度的第三方审计报告、纳税证明以及社保证明。</a:t>
            </a:r>
          </a:p>
        </p:txBody>
      </p:sp>
      <p:sp>
        <p:nvSpPr>
          <p:cNvPr id="13" name="圆角矩形 12"/>
          <p:cNvSpPr/>
          <p:nvPr/>
        </p:nvSpPr>
        <p:spPr>
          <a:xfrm>
            <a:off x="1115616" y="3645024"/>
            <a:ext cx="6696744" cy="1512168"/>
          </a:xfrm>
          <a:prstGeom prst="roundRect">
            <a:avLst/>
          </a:prstGeom>
        </p:spPr>
        <p:style>
          <a:lnRef idx="3">
            <a:schemeClr val="lt1"/>
          </a:lnRef>
          <a:fillRef idx="1">
            <a:schemeClr val="accent2"/>
          </a:fillRef>
          <a:effectRef idx="1">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CN" altLang="en-US" sz="2000" dirty="0" smtClean="0">
                <a:latin typeface="微软雅黑" pitchFamily="34" charset="-122"/>
                <a:ea typeface="微软雅黑" pitchFamily="34" charset="-122"/>
              </a:rPr>
              <a:t>除单一来源方式外的其他招标采购方式，必须保证有三家或以上的供应商投标，且所投商品必须保证三个不同品牌，这是构成开标的必要条件。</a:t>
            </a:r>
          </a:p>
        </p:txBody>
      </p:sp>
      <p:sp>
        <p:nvSpPr>
          <p:cNvPr id="14" name="圆角矩形 13"/>
          <p:cNvSpPr/>
          <p:nvPr/>
        </p:nvSpPr>
        <p:spPr>
          <a:xfrm>
            <a:off x="1110019" y="5301208"/>
            <a:ext cx="6696744" cy="1261699"/>
          </a:xfrm>
          <a:prstGeom prst="roundRect">
            <a:avLst/>
          </a:prstGeom>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CN" altLang="en-US" sz="2000" dirty="0" smtClean="0">
                <a:latin typeface="微软雅黑" pitchFamily="34" charset="-122"/>
                <a:ea typeface="微软雅黑" pitchFamily="34" charset="-122"/>
              </a:rPr>
              <a:t>单一来源方式的采购，须具备单一采购的唯一性，或原有产品使用的延续性或特殊性，经专家论证且单一公示期内无质疑，方可进行采购。</a:t>
            </a:r>
          </a:p>
        </p:txBody>
      </p:sp>
    </p:spTree>
    <p:extLst>
      <p:ext uri="{BB962C8B-B14F-4D97-AF65-F5344CB8AC3E}">
        <p14:creationId xmlns:p14="http://schemas.microsoft.com/office/powerpoint/2010/main" val="19245368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r>
              <a:rPr lang="en-US" altLang="zh-CN" b="1" dirty="0" smtClean="0">
                <a:latin typeface="微软雅黑" pitchFamily="34" charset="-122"/>
                <a:ea typeface="微软雅黑" pitchFamily="34" charset="-122"/>
              </a:rPr>
              <a:t/>
            </a:r>
            <a:br>
              <a:rPr lang="en-US" altLang="zh-CN" b="1" dirty="0" smtClean="0">
                <a:latin typeface="微软雅黑" pitchFamily="34" charset="-122"/>
                <a:ea typeface="微软雅黑" pitchFamily="34" charset="-122"/>
              </a:rPr>
            </a:br>
            <a:r>
              <a:rPr lang="zh-CN" altLang="en-US" b="1" dirty="0" smtClean="0">
                <a:latin typeface="微软雅黑" pitchFamily="34" charset="-122"/>
                <a:ea typeface="微软雅黑" pitchFamily="34" charset="-122"/>
              </a:rPr>
              <a:t>二、采购申报流程解读</a:t>
            </a:r>
            <a:br>
              <a:rPr lang="zh-CN" altLang="en-US" b="1" dirty="0" smtClean="0">
                <a:latin typeface="微软雅黑" pitchFamily="34" charset="-122"/>
                <a:ea typeface="微软雅黑" pitchFamily="34" charset="-122"/>
              </a:rPr>
            </a:br>
            <a:endParaRPr lang="zh-CN" altLang="en-US" b="1" dirty="0">
              <a:latin typeface="微软雅黑" pitchFamily="34" charset="-122"/>
              <a:ea typeface="微软雅黑" pitchFamily="34" charset="-122"/>
            </a:endParaRPr>
          </a:p>
        </p:txBody>
      </p:sp>
      <p:sp>
        <p:nvSpPr>
          <p:cNvPr id="3" name="内容占位符 2"/>
          <p:cNvSpPr>
            <a:spLocks noGrp="1"/>
          </p:cNvSpPr>
          <p:nvPr>
            <p:ph idx="1"/>
          </p:nvPr>
        </p:nvSpPr>
        <p:spPr>
          <a:xfrm>
            <a:off x="457200" y="1600200"/>
            <a:ext cx="8229600" cy="5141168"/>
          </a:xfrm>
        </p:spPr>
        <p:txBody>
          <a:bodyPr/>
          <a:lstStyle/>
          <a:p>
            <a:r>
              <a:rPr lang="en-US" altLang="zh-CN" dirty="0" smtClean="0"/>
              <a:t>1</a:t>
            </a:r>
            <a:r>
              <a:rPr lang="zh-CN" altLang="en-US" dirty="0" smtClean="0"/>
              <a:t>、预算及分类</a:t>
            </a:r>
            <a:endParaRPr lang="en-US" altLang="zh-CN" dirty="0" smtClean="0"/>
          </a:p>
        </p:txBody>
      </p:sp>
      <p:graphicFrame>
        <p:nvGraphicFramePr>
          <p:cNvPr id="4" name="图示 3"/>
          <p:cNvGraphicFramePr/>
          <p:nvPr>
            <p:extLst>
              <p:ext uri="{D42A27DB-BD31-4B8C-83A1-F6EECF244321}">
                <p14:modId xmlns:p14="http://schemas.microsoft.com/office/powerpoint/2010/main" val="909012499"/>
              </p:ext>
            </p:extLst>
          </p:nvPr>
        </p:nvGraphicFramePr>
        <p:xfrm>
          <a:off x="1547664" y="2708920"/>
          <a:ext cx="7056784" cy="36319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0962730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药剂师">
  <a:themeElements>
    <a:clrScheme name="平衡">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药剂师">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药剂师">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495</TotalTime>
  <Words>1248</Words>
  <Application>Microsoft Office PowerPoint</Application>
  <PresentationFormat>全屏显示(4:3)</PresentationFormat>
  <Paragraphs>190</Paragraphs>
  <Slides>20</Slides>
  <Notes>20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20</vt:i4>
      </vt:variant>
    </vt:vector>
  </HeadingPairs>
  <TitlesOfParts>
    <vt:vector size="29" baseType="lpstr">
      <vt:lpstr>黑体</vt:lpstr>
      <vt:lpstr>宋体</vt:lpstr>
      <vt:lpstr>微软雅黑</vt:lpstr>
      <vt:lpstr>幼圆</vt:lpstr>
      <vt:lpstr>Arial</vt:lpstr>
      <vt:lpstr>Book Antiqua</vt:lpstr>
      <vt:lpstr>Calibri</vt:lpstr>
      <vt:lpstr>Century Gothic</vt:lpstr>
      <vt:lpstr>药剂师</vt:lpstr>
      <vt:lpstr>政府采购政策及申报流程解读</vt:lpstr>
      <vt:lpstr>PowerPoint 演示文稿</vt:lpstr>
      <vt:lpstr>一、政府采购政策解读</vt:lpstr>
      <vt:lpstr>一、政府采购政策解读</vt:lpstr>
      <vt:lpstr>一、政府采购政策解读</vt:lpstr>
      <vt:lpstr>一、政府采购政策解读</vt:lpstr>
      <vt:lpstr>一、政府采购政策解读</vt:lpstr>
      <vt:lpstr>一、政府采购政策解读</vt:lpstr>
      <vt:lpstr> 二、采购申报流程解读 </vt:lpstr>
      <vt:lpstr> 二、采购申报流程解读 </vt:lpstr>
      <vt:lpstr> 二、采购申报流程解读 </vt:lpstr>
      <vt:lpstr> 二、采购申报流程解读 </vt:lpstr>
      <vt:lpstr> 二、采购申报流程解读 </vt:lpstr>
      <vt:lpstr> 二、采购申报流程解读 </vt:lpstr>
      <vt:lpstr> 二、采购申报流程解读 </vt:lpstr>
      <vt:lpstr> 二、采购申报流程解读 </vt:lpstr>
      <vt:lpstr>三、采购流程解读</vt:lpstr>
      <vt:lpstr>三、采购流程解读</vt:lpstr>
      <vt:lpstr>三、采购流程解读</vt:lpstr>
      <vt:lpstr>三、采购流程解读</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政府采购政策及申报流程解读</dc:title>
  <dc:creator>lucy</dc:creator>
  <cp:lastModifiedBy>lucy</cp:lastModifiedBy>
  <cp:revision>60</cp:revision>
  <cp:lastPrinted>2018-12-06T04:20:55Z</cp:lastPrinted>
  <dcterms:created xsi:type="dcterms:W3CDTF">2018-11-02T02:41:06Z</dcterms:created>
  <dcterms:modified xsi:type="dcterms:W3CDTF">2019-02-24T05:03:45Z</dcterms:modified>
</cp:coreProperties>
</file>